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364" r:id="rId3"/>
    <p:sldId id="392" r:id="rId4"/>
    <p:sldId id="393" r:id="rId5"/>
    <p:sldId id="394" r:id="rId6"/>
    <p:sldId id="395" r:id="rId7"/>
    <p:sldId id="398" r:id="rId8"/>
    <p:sldId id="396" r:id="rId9"/>
    <p:sldId id="397" r:id="rId10"/>
    <p:sldId id="299" r:id="rId11"/>
    <p:sldId id="322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93" d="100"/>
          <a:sy n="93" d="100"/>
        </p:scale>
        <p:origin x="8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851670"/>
            <a:ext cx="4321249" cy="1511300"/>
          </a:xfrm>
        </p:spPr>
        <p:txBody>
          <a:bodyPr/>
          <a:lstStyle/>
          <a:p>
            <a:r>
              <a:rPr lang="ru-RU" sz="1750" b="0" dirty="0"/>
              <a:t>О </a:t>
            </a:r>
            <a:r>
              <a:rPr lang="ru-RU" sz="1750" b="0" dirty="0" smtClean="0"/>
              <a:t>деятельности Студенческой научно-исследовательской междисциплинарной психологической лаборатории (СНИМПЛ)</a:t>
            </a:r>
            <a:br>
              <a:rPr lang="ru-RU" sz="1750" b="0" dirty="0" smtClean="0"/>
            </a:br>
            <a:r>
              <a:rPr lang="ru-RU" sz="1750" b="0" dirty="0" smtClean="0"/>
              <a:t>Байкальского </a:t>
            </a:r>
            <a:r>
              <a:rPr lang="ru-RU" sz="1750" b="0" dirty="0"/>
              <a:t>государственного университета</a:t>
            </a:r>
            <a:endParaRPr lang="ru-RU" sz="175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Руководитель-наставник: кандидат философских наук, доцент кафедры социологии и психологии </a:t>
            </a:r>
            <a:endParaRPr lang="ru-RU" i="1" dirty="0" smtClean="0"/>
          </a:p>
          <a:p>
            <a:r>
              <a:rPr lang="ru-RU" i="1" dirty="0" smtClean="0"/>
              <a:t>Малахаева </a:t>
            </a:r>
            <a:r>
              <a:rPr lang="ru-RU" i="1" dirty="0"/>
              <a:t>Светлана Карловна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456384"/>
          </a:xfrm>
        </p:spPr>
        <p:txBody>
          <a:bodyPr/>
          <a:lstStyle/>
          <a:p>
            <a:r>
              <a:rPr lang="ru-RU" sz="1400" dirty="0"/>
              <a:t>1</a:t>
            </a:r>
            <a:r>
              <a:rPr lang="ru-RU" sz="1400" dirty="0" smtClean="0"/>
              <a:t>. Запустить на площадке СНИМПЛ БГУ студенческий киноклуб «</a:t>
            </a:r>
            <a:r>
              <a:rPr lang="ru-RU" sz="1400" dirty="0" err="1" smtClean="0"/>
              <a:t>ПсихоКИНОтерапия</a:t>
            </a:r>
            <a:r>
              <a:rPr lang="ru-RU" sz="1400" dirty="0" smtClean="0"/>
              <a:t>»;</a:t>
            </a:r>
          </a:p>
          <a:p>
            <a:r>
              <a:rPr lang="ru-RU" sz="1400" dirty="0" smtClean="0"/>
              <a:t>2. Разработать и запустить новую программу профессиональной переподготовки «Специалист в </a:t>
            </a:r>
            <a:r>
              <a:rPr lang="ru-RU" sz="1400" dirty="0"/>
              <a:t>сфере национальных и религиозных </a:t>
            </a:r>
            <a:r>
              <a:rPr lang="ru-RU" sz="1400" dirty="0" smtClean="0"/>
              <a:t>отношений»;</a:t>
            </a:r>
          </a:p>
          <a:p>
            <a:r>
              <a:rPr lang="ru-RU" sz="1400" dirty="0" smtClean="0"/>
              <a:t>3. Провести серию практических семинаров по развитию навыков </a:t>
            </a:r>
            <a:r>
              <a:rPr lang="ru-RU" sz="1400" dirty="0" err="1" smtClean="0"/>
              <a:t>саморегуляции</a:t>
            </a:r>
            <a:r>
              <a:rPr lang="ru-RU" sz="1400" dirty="0" smtClean="0"/>
              <a:t>; </a:t>
            </a:r>
          </a:p>
          <a:p>
            <a:r>
              <a:rPr lang="ru-RU" sz="1400" dirty="0" smtClean="0"/>
              <a:t>4. Продолжить проводить совместные межкультурные мероприятия с иностранными студентами для повышения психологической компетентности и поддержания эффективного межкультурного обмена.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СНИМПЛ призвана развивать научно-исследовательскую работу обучающихся и способствовать совершенствованию образовательного процесса путем привлечения обучающихся БГУ к самостоятельной научной и практической деятельности, проектному обучению в процессе подготовки курсовых работ, написании выпускных квалификационных работ, прохождения практической подготовки, выполнения научно-исследовательских работ и проектов по заказу внешних организаций на условиях, перечисленных в п. 1.5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Положения о СНИМПЛ БГУ.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 целью развития, стимулирования и поддержки научной деятельности обучающихся институты/факультет и кафедры могут проводить на базе СНИМПЛ следующую работу: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развивать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грантовую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активность обучающихся, осуществлять отбор и представление студентов для участия в конкурсах;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организовывать внутриуниверситетские конкурсы грантов, олимпиады и конкурсы студенческих научно-исследовательских работ, студенческие научные конференции и семинары;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создавать внутриуниверситетские службы занятости студентов в научно-технической сфере;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осуществлять отбор на конкурсной основе и выдвижение наиболее одаренных студентов и молодых ученых на соискание государственных научных стипендий;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рекомендовать ученому совету кандидатуры студентов, проявивших себя в научной работе, на получение стипендий из фондов БГУ и других источников;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стимулировать публикационную активность обучающихся и научно-техническое творчество, в том числе регистрацию результатов интеллектуальной деятельности (РИД);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осуществлять информирование обучающихся по тематике и направлениям исследований, проводимых БГУ и пр.;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– организовывать практическую подготовку обучающихся, в том числе прохождение всех видов и типов практик в соответствии с федеральными государственными образовательными стандартами и учебными планами по основным образовательным программам.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Руководитель-наставник: кандидат философских наук, доцент </a:t>
            </a:r>
            <a:r>
              <a:rPr lang="ru-RU" dirty="0" smtClean="0"/>
              <a:t>кафедры</a:t>
            </a:r>
            <a:r>
              <a:rPr lang="en-US" dirty="0"/>
              <a:t> </a:t>
            </a:r>
            <a:r>
              <a:rPr lang="ru-RU" dirty="0" smtClean="0"/>
              <a:t>социологии </a:t>
            </a:r>
            <a:r>
              <a:rPr lang="ru-RU" dirty="0"/>
              <a:t>и психологии </a:t>
            </a:r>
          </a:p>
          <a:p>
            <a:r>
              <a:rPr lang="ru-RU" dirty="0"/>
              <a:t>Малахаева Светлана Карловна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r="6109" b="19619"/>
          <a:stretch/>
        </p:blipFill>
        <p:spPr>
          <a:xfrm>
            <a:off x="467544" y="2283718"/>
            <a:ext cx="221323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1. 	За последние 3 года СНИМПЛ БГУ является базой практики для студентов </a:t>
            </a:r>
            <a:r>
              <a:rPr lang="ru-RU" dirty="0" err="1" smtClean="0"/>
              <a:t>специалитета</a:t>
            </a:r>
            <a:r>
              <a:rPr lang="ru-RU" dirty="0" smtClean="0"/>
              <a:t> 37.05.01 «Психология служебной деятельности», магистратуры 37.04.01 «Социальная и экономическая психология, </a:t>
            </a:r>
            <a:r>
              <a:rPr lang="ru-RU" dirty="0" err="1" smtClean="0"/>
              <a:t>бакалавриата</a:t>
            </a:r>
            <a:r>
              <a:rPr lang="ru-RU" dirty="0" smtClean="0"/>
              <a:t> 37.03.01 «Психология в экономике и управлении»;</a:t>
            </a:r>
          </a:p>
          <a:p>
            <a:pPr algn="l">
              <a:buAutoNum type="arabicPeriod" startAt="2"/>
            </a:pPr>
            <a:r>
              <a:rPr lang="ru-RU" dirty="0" smtClean="0"/>
              <a:t>Опубликованы студенческие статьи по результатам исследований в рамках прохождения НИР и преддипломной практики;</a:t>
            </a:r>
          </a:p>
          <a:p>
            <a:pPr algn="l">
              <a:buAutoNum type="arabicPeriod" startAt="2"/>
            </a:pPr>
            <a:r>
              <a:rPr lang="ru-RU" dirty="0" smtClean="0"/>
              <a:t>Ежегодно проводятся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занятия с применением лабораторного оборудования «</a:t>
            </a:r>
            <a:r>
              <a:rPr lang="ru-RU" dirty="0" err="1" smtClean="0"/>
              <a:t>Активациометр</a:t>
            </a:r>
            <a:r>
              <a:rPr lang="ru-RU" dirty="0" smtClean="0"/>
              <a:t> АЦ-9К»;</a:t>
            </a:r>
          </a:p>
          <a:p>
            <a:pPr algn="l">
              <a:buAutoNum type="arabicPeriod" startAt="2"/>
            </a:pPr>
            <a:r>
              <a:rPr lang="ru-RU" dirty="0" smtClean="0"/>
              <a:t>Запущена программа дополнительного образования «Психодиагностический практикум»;</a:t>
            </a:r>
          </a:p>
          <a:p>
            <a:pPr algn="l">
              <a:buAutoNum type="arabicPeriod" startAt="2"/>
            </a:pPr>
            <a:r>
              <a:rPr lang="ru-RU" dirty="0" smtClean="0"/>
              <a:t>Проводятся </a:t>
            </a:r>
            <a:r>
              <a:rPr lang="ru-RU" dirty="0"/>
              <a:t>методические семинары, круглые столы и дискуссионные площадки в онлайн и офлайн </a:t>
            </a:r>
            <a:r>
              <a:rPr lang="ru-RU" dirty="0" smtClean="0"/>
              <a:t>формате.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1167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220072" y="699542"/>
            <a:ext cx="3600400" cy="864096"/>
          </a:xfrm>
        </p:spPr>
        <p:txBody>
          <a:bodyPr/>
          <a:lstStyle/>
          <a:p>
            <a:r>
              <a:rPr lang="ru-RU" dirty="0" smtClean="0"/>
              <a:t>Повышение квалификации «Психодиагностический практикум» (март-май 2022)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779662"/>
            <a:ext cx="3600399" cy="2952676"/>
          </a:xfrm>
        </p:spPr>
        <p:txBody>
          <a:bodyPr/>
          <a:lstStyle/>
          <a:p>
            <a:r>
              <a:rPr lang="ru-RU" dirty="0" smtClean="0"/>
              <a:t>Перспективное направление ДПО в рамках СНИМПЛ БГУ планируется развивать далее. На данный момент разработана основная программа по психодиагностике.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9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51520" y="915566"/>
            <a:ext cx="3672408" cy="648072"/>
          </a:xfrm>
        </p:spPr>
        <p:txBody>
          <a:bodyPr/>
          <a:lstStyle/>
          <a:p>
            <a:pPr algn="l"/>
            <a:r>
              <a:rPr lang="ru-RU" dirty="0" smtClean="0"/>
              <a:t>Знакомство с «</a:t>
            </a:r>
            <a:r>
              <a:rPr lang="ru-RU" dirty="0" err="1" smtClean="0"/>
              <a:t>Активациометром</a:t>
            </a:r>
            <a:r>
              <a:rPr lang="ru-RU" dirty="0" smtClean="0"/>
              <a:t>» АЦ-9К (ноябрь 2022)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7694"/>
            <a:ext cx="2900112" cy="2160240"/>
          </a:xfrm>
        </p:spPr>
      </p:pic>
    </p:spTree>
    <p:extLst>
      <p:ext uri="{BB962C8B-B14F-4D97-AF65-F5344CB8AC3E}">
        <p14:creationId xmlns:p14="http://schemas.microsoft.com/office/powerpoint/2010/main" val="142179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220072" y="987574"/>
            <a:ext cx="3456384" cy="792088"/>
          </a:xfrm>
        </p:spPr>
        <p:txBody>
          <a:bodyPr/>
          <a:lstStyle/>
          <a:p>
            <a:r>
              <a:rPr lang="ru-RU" dirty="0" smtClean="0"/>
              <a:t>Межкультурный семинар ноябрь 2023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Участвовали студенты психологи и студенты КНР направления лингвистика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r="2526"/>
          <a:stretch>
            <a:fillRect/>
          </a:stretch>
        </p:blipFill>
        <p:spPr>
          <a:xfrm>
            <a:off x="4211960" y="528333"/>
            <a:ext cx="4705200" cy="2646675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51520" y="915566"/>
            <a:ext cx="3672408" cy="648072"/>
          </a:xfrm>
        </p:spPr>
        <p:txBody>
          <a:bodyPr/>
          <a:lstStyle/>
          <a:p>
            <a:pPr algn="l"/>
            <a:r>
              <a:rPr lang="ru-RU" dirty="0" smtClean="0"/>
              <a:t>Деловая игра «Переговоры с использованием 36 китайских стратагем» (февраль 2024)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9702"/>
            <a:ext cx="4828450" cy="2773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4" y="2203324"/>
            <a:ext cx="4684401" cy="26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7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10441</TotalTime>
  <Words>417</Words>
  <Application>Microsoft Office PowerPoint</Application>
  <PresentationFormat>Экран (16:9)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Малахаева Светлана Карловна</cp:lastModifiedBy>
  <cp:revision>429</cp:revision>
  <cp:lastPrinted>2022-06-06T08:49:15Z</cp:lastPrinted>
  <dcterms:created xsi:type="dcterms:W3CDTF">2019-04-08T11:18:29Z</dcterms:created>
  <dcterms:modified xsi:type="dcterms:W3CDTF">2024-02-15T13:41:24Z</dcterms:modified>
</cp:coreProperties>
</file>