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9144000" cy="5143500" type="screen16x9"/>
  <p:notesSz cx="6797675" cy="9928225"/>
  <p:defaultTextStyle>
    <a:defPPr lvl="0">
      <a:defRPr lang="ru-RU"/>
    </a:defPPr>
    <a:lvl1pPr marL="0" lv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lvl="1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lvl="2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lvl="3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lvl="4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lvl="5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lvl="6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lvl="7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lvl="8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8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9" d="100"/>
          <a:sy n="89" d="100"/>
        </p:scale>
        <p:origin x="66" y="732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>
      <p:cViewPr varScale="1">
        <p:scale>
          <a:sx n="100" d="100"/>
          <a:sy n="100" d="100"/>
        </p:scale>
        <p:origin x="0" y="0"/>
      </p:cViewPr>
      <p:guideLst>
        <p:guide orient="horz" pos="3128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4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7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C3FCB9-5335-49EC-971E-E73A7FAEF396}" type="datetimeFigureOut">
              <a:rPr lang="ru-RU" smtClean="0"/>
              <a:pPr/>
              <a:t>06.03.2024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15909"/>
            <a:ext cx="5438140" cy="44677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4" y="9430093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7" y="9430093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CF165D-A73A-4748-9C77-5243706A7DF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69635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Текст 7"/>
          <p:cNvSpPr>
            <a:spLocks noGrp="1"/>
          </p:cNvSpPr>
          <p:nvPr>
            <p:ph type="body" sz="quarter" idx="10" hasCustomPrompt="1"/>
          </p:nvPr>
        </p:nvSpPr>
        <p:spPr>
          <a:xfrm>
            <a:off x="4067175" y="1995686"/>
            <a:ext cx="4393257" cy="1367284"/>
          </a:xfrm>
        </p:spPr>
        <p:txBody>
          <a:bodyPr>
            <a:noAutofit/>
          </a:bodyPr>
          <a:lstStyle>
            <a:lvl1pPr marL="0">
              <a:buNone/>
              <a:defRPr sz="2500" b="1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 smtClean="0"/>
              <a:t>ДОБАВИТЬ </a:t>
            </a:r>
          </a:p>
          <a:p>
            <a:pPr lvl="0"/>
            <a:r>
              <a:rPr lang="ru-RU" dirty="0" smtClean="0"/>
              <a:t>ЗАГОЛОВОК НЕ БОЛЕЕ </a:t>
            </a:r>
          </a:p>
          <a:p>
            <a:pPr lvl="0"/>
            <a:r>
              <a:rPr lang="ru-RU" dirty="0" smtClean="0"/>
              <a:t>3-Х СТРОК - </a:t>
            </a:r>
            <a:r>
              <a:rPr lang="en-US" dirty="0" smtClean="0"/>
              <a:t>ARIAL</a:t>
            </a:r>
            <a:endParaRPr lang="ru-RU" dirty="0" smtClean="0"/>
          </a:p>
        </p:txBody>
      </p:sp>
      <p:sp>
        <p:nvSpPr>
          <p:cNvPr id="11" name="Текст 4"/>
          <p:cNvSpPr>
            <a:spLocks noGrp="1"/>
          </p:cNvSpPr>
          <p:nvPr>
            <p:ph type="body" sz="quarter" idx="11" hasCustomPrompt="1"/>
          </p:nvPr>
        </p:nvSpPr>
        <p:spPr>
          <a:xfrm>
            <a:off x="4067944" y="3651871"/>
            <a:ext cx="3168352" cy="648072"/>
          </a:xfrm>
        </p:spPr>
        <p:txBody>
          <a:bodyPr>
            <a:normAutofit/>
          </a:bodyPr>
          <a:lstStyle>
            <a:lvl1pPr marL="0" algn="l">
              <a:buNone/>
              <a:defRPr sz="1600" b="0" i="0" u="none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 smtClean="0"/>
              <a:t>Напишите Имя автора не более 2-х строк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сновной 2 - Справ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7"/>
          <p:cNvSpPr>
            <a:spLocks noGrp="1"/>
          </p:cNvSpPr>
          <p:nvPr>
            <p:ph type="body" sz="quarter" idx="13" hasCustomPrompt="1"/>
          </p:nvPr>
        </p:nvSpPr>
        <p:spPr>
          <a:xfrm>
            <a:off x="5292080" y="1347614"/>
            <a:ext cx="3456384" cy="360040"/>
          </a:xfrm>
        </p:spPr>
        <p:txBody>
          <a:bodyPr>
            <a:noAutofit/>
          </a:bodyPr>
          <a:lstStyle>
            <a:lvl1pPr marL="0" algn="r">
              <a:buNone/>
              <a:defRPr sz="1900" b="1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 smtClean="0"/>
              <a:t>ЗАГОЛОВОК СЛАЙДА</a:t>
            </a:r>
          </a:p>
        </p:txBody>
      </p:sp>
      <p:sp>
        <p:nvSpPr>
          <p:cNvPr id="8" name="Текст 4"/>
          <p:cNvSpPr>
            <a:spLocks noGrp="1"/>
          </p:cNvSpPr>
          <p:nvPr>
            <p:ph type="body" sz="quarter" idx="15" hasCustomPrompt="1"/>
          </p:nvPr>
        </p:nvSpPr>
        <p:spPr>
          <a:xfrm>
            <a:off x="5292079" y="1851670"/>
            <a:ext cx="3456384" cy="2664296"/>
          </a:xfrm>
        </p:spPr>
        <p:txBody>
          <a:bodyPr>
            <a:normAutofit/>
          </a:bodyPr>
          <a:lstStyle>
            <a:lvl1pPr marL="0" algn="r">
              <a:buNone/>
              <a:defRPr sz="1600" b="0" i="0" u="none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 smtClean="0"/>
              <a:t>Добавьте в это поле основной текст слайда</a:t>
            </a:r>
          </a:p>
        </p:txBody>
      </p:sp>
      <p:sp>
        <p:nvSpPr>
          <p:cNvPr id="6" name="Содержимое 6"/>
          <p:cNvSpPr>
            <a:spLocks noGrp="1"/>
          </p:cNvSpPr>
          <p:nvPr>
            <p:ph sz="quarter" idx="14" hasCustomPrompt="1"/>
          </p:nvPr>
        </p:nvSpPr>
        <p:spPr>
          <a:xfrm>
            <a:off x="323528" y="1203598"/>
            <a:ext cx="4248472" cy="3528740"/>
          </a:xfrm>
        </p:spPr>
        <p:txBody>
          <a:bodyPr>
            <a:normAutofit/>
          </a:bodyPr>
          <a:lstStyle>
            <a:lvl1pPr marL="0" marR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600" baseline="0"/>
            </a:lvl1pPr>
          </a:lstStyle>
          <a:p>
            <a:pPr lvl="0"/>
            <a:r>
              <a:rPr lang="ru-RU" dirty="0" smtClean="0"/>
              <a:t>Добавьте в это поле основной текст слайда</a:t>
            </a:r>
            <a:r>
              <a:rPr lang="en-US" dirty="0" smtClean="0"/>
              <a:t> </a:t>
            </a:r>
            <a:r>
              <a:rPr lang="ru-RU" dirty="0" smtClean="0"/>
              <a:t>или другой объект, кликнув по иконкам ниже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сновной (Фото) - 1 Справ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Рисунок 10"/>
          <p:cNvSpPr>
            <a:spLocks noGrp="1"/>
          </p:cNvSpPr>
          <p:nvPr>
            <p:ph type="pic" sz="quarter" idx="10" hasCustomPrompt="1"/>
          </p:nvPr>
        </p:nvSpPr>
        <p:spPr>
          <a:xfrm>
            <a:off x="4067944" y="1203598"/>
            <a:ext cx="4704523" cy="3528392"/>
          </a:xfrm>
          <a:solidFill>
            <a:schemeClr val="bg1">
              <a:lumMod val="85000"/>
            </a:schemeClr>
          </a:solidFill>
          <a:ln w="63500">
            <a:solidFill>
              <a:srgbClr val="FF6400"/>
            </a:solidFill>
            <a:miter lim="800000"/>
          </a:ln>
        </p:spPr>
        <p:txBody>
          <a:bodyPr/>
          <a:lstStyle>
            <a:lvl1pPr marL="0" algn="ctr">
              <a:buNone/>
              <a:defRPr baseline="0"/>
            </a:lvl1pPr>
          </a:lstStyle>
          <a:p>
            <a:r>
              <a:rPr lang="ru-RU" dirty="0" smtClean="0"/>
              <a:t>Нажмите на иконку в центре, чтобы вставить изображение </a:t>
            </a:r>
            <a:r>
              <a:rPr lang="en-US" dirty="0" smtClean="0"/>
              <a:t>3x4</a:t>
            </a:r>
            <a:endParaRPr lang="ru-RU" dirty="0"/>
          </a:p>
        </p:txBody>
      </p:sp>
      <p:sp>
        <p:nvSpPr>
          <p:cNvPr id="4" name="Текст 7"/>
          <p:cNvSpPr>
            <a:spLocks noGrp="1"/>
          </p:cNvSpPr>
          <p:nvPr>
            <p:ph type="body" sz="quarter" idx="15" hasCustomPrompt="1"/>
          </p:nvPr>
        </p:nvSpPr>
        <p:spPr>
          <a:xfrm>
            <a:off x="251520" y="1203598"/>
            <a:ext cx="3672408" cy="360040"/>
          </a:xfrm>
        </p:spPr>
        <p:txBody>
          <a:bodyPr>
            <a:noAutofit/>
          </a:bodyPr>
          <a:lstStyle>
            <a:lvl1pPr marL="0" algn="r">
              <a:buNone/>
              <a:defRPr sz="1900" b="1" baseline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 smtClean="0"/>
              <a:t>ЗАГОЛОВОК СЛАЙДА</a:t>
            </a:r>
          </a:p>
        </p:txBody>
      </p:sp>
      <p:sp>
        <p:nvSpPr>
          <p:cNvPr id="6" name="Содержимое 6"/>
          <p:cNvSpPr>
            <a:spLocks noGrp="1"/>
          </p:cNvSpPr>
          <p:nvPr>
            <p:ph sz="quarter" idx="14" hasCustomPrompt="1"/>
          </p:nvPr>
        </p:nvSpPr>
        <p:spPr>
          <a:xfrm>
            <a:off x="251520" y="1635646"/>
            <a:ext cx="3672408" cy="3096692"/>
          </a:xfrm>
        </p:spPr>
        <p:txBody>
          <a:bodyPr>
            <a:normAutofit/>
          </a:bodyPr>
          <a:lstStyle>
            <a:lvl1pPr marL="0" marR="0" indent="-34290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600" baseline="0"/>
            </a:lvl1pPr>
          </a:lstStyle>
          <a:p>
            <a:pPr lvl="0"/>
            <a:r>
              <a:rPr lang="ru-RU" dirty="0" smtClean="0"/>
              <a:t>Добавьте в это поле основной текст слайда</a:t>
            </a:r>
            <a:r>
              <a:rPr lang="en-US" dirty="0" smtClean="0"/>
              <a:t> </a:t>
            </a:r>
            <a:r>
              <a:rPr lang="ru-RU" dirty="0" smtClean="0"/>
              <a:t>или другой объект, кликнув по иконкам ниже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сновной (Фото) - 2 Справ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Рисунок 10"/>
          <p:cNvSpPr>
            <a:spLocks noGrp="1" noChangeAspect="1"/>
          </p:cNvSpPr>
          <p:nvPr>
            <p:ph type="pic" sz="quarter" idx="10" hasCustomPrompt="1"/>
          </p:nvPr>
        </p:nvSpPr>
        <p:spPr>
          <a:xfrm>
            <a:off x="4043264" y="1581259"/>
            <a:ext cx="4705200" cy="2646675"/>
          </a:xfrm>
          <a:solidFill>
            <a:schemeClr val="bg1">
              <a:lumMod val="85000"/>
            </a:schemeClr>
          </a:solidFill>
          <a:ln w="63500">
            <a:solidFill>
              <a:srgbClr val="FF6400"/>
            </a:solidFill>
            <a:miter lim="800000"/>
          </a:ln>
        </p:spPr>
        <p:txBody>
          <a:bodyPr/>
          <a:lstStyle>
            <a:lvl1pPr marL="0" algn="ctr">
              <a:buNone/>
              <a:defRPr baseline="0"/>
            </a:lvl1pPr>
          </a:lstStyle>
          <a:p>
            <a:r>
              <a:rPr lang="ru-RU" dirty="0" smtClean="0"/>
              <a:t>Нажмите на иконку в центре, чтобы вставить изображение </a:t>
            </a:r>
            <a:r>
              <a:rPr lang="en-US" dirty="0" smtClean="0"/>
              <a:t>16x9</a:t>
            </a:r>
            <a:endParaRPr lang="ru-RU" dirty="0"/>
          </a:p>
        </p:txBody>
      </p:sp>
      <p:sp>
        <p:nvSpPr>
          <p:cNvPr id="4" name="Текст 7"/>
          <p:cNvSpPr>
            <a:spLocks noGrp="1"/>
          </p:cNvSpPr>
          <p:nvPr>
            <p:ph type="body" sz="quarter" idx="15" hasCustomPrompt="1"/>
          </p:nvPr>
        </p:nvSpPr>
        <p:spPr>
          <a:xfrm>
            <a:off x="251520" y="1203598"/>
            <a:ext cx="3672408" cy="360040"/>
          </a:xfrm>
        </p:spPr>
        <p:txBody>
          <a:bodyPr>
            <a:noAutofit/>
          </a:bodyPr>
          <a:lstStyle>
            <a:lvl1pPr marL="0" algn="r">
              <a:buNone/>
              <a:defRPr sz="1900" b="1" baseline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 smtClean="0"/>
              <a:t>ЗАГОЛОВОК СЛАЙДА</a:t>
            </a:r>
          </a:p>
        </p:txBody>
      </p:sp>
      <p:sp>
        <p:nvSpPr>
          <p:cNvPr id="6" name="Содержимое 6"/>
          <p:cNvSpPr>
            <a:spLocks noGrp="1"/>
          </p:cNvSpPr>
          <p:nvPr>
            <p:ph sz="quarter" idx="14" hasCustomPrompt="1"/>
          </p:nvPr>
        </p:nvSpPr>
        <p:spPr>
          <a:xfrm>
            <a:off x="251520" y="1635646"/>
            <a:ext cx="3672408" cy="3096692"/>
          </a:xfrm>
        </p:spPr>
        <p:txBody>
          <a:bodyPr>
            <a:normAutofit/>
          </a:bodyPr>
          <a:lstStyle>
            <a:lvl1pPr marL="0" marR="0" indent="-34290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600" baseline="0"/>
            </a:lvl1pPr>
          </a:lstStyle>
          <a:p>
            <a:pPr lvl="0"/>
            <a:r>
              <a:rPr lang="ru-RU" dirty="0" smtClean="0"/>
              <a:t>Добавьте в это поле основной текст слайда</a:t>
            </a:r>
            <a:r>
              <a:rPr lang="en-US" dirty="0" smtClean="0"/>
              <a:t> </a:t>
            </a:r>
            <a:r>
              <a:rPr lang="ru-RU" dirty="0" smtClean="0"/>
              <a:t>или другой объект, кликнув по иконкам ниже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сновной (Фото) - 3 Справ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Рисунок 10"/>
          <p:cNvSpPr>
            <a:spLocks noGrp="1"/>
          </p:cNvSpPr>
          <p:nvPr>
            <p:ph type="pic" sz="quarter" idx="10" hasCustomPrompt="1"/>
          </p:nvPr>
        </p:nvSpPr>
        <p:spPr>
          <a:xfrm>
            <a:off x="4644008" y="1203598"/>
            <a:ext cx="3528000" cy="3528392"/>
          </a:xfrm>
          <a:solidFill>
            <a:schemeClr val="bg1">
              <a:lumMod val="85000"/>
            </a:schemeClr>
          </a:solidFill>
          <a:ln w="63500">
            <a:solidFill>
              <a:srgbClr val="FF6400"/>
            </a:solidFill>
            <a:miter lim="800000"/>
          </a:ln>
        </p:spPr>
        <p:txBody>
          <a:bodyPr/>
          <a:lstStyle>
            <a:lvl1pPr marL="0" algn="ctr">
              <a:buNone/>
              <a:defRPr baseline="0"/>
            </a:lvl1pPr>
          </a:lstStyle>
          <a:p>
            <a:r>
              <a:rPr lang="ru-RU" dirty="0" smtClean="0"/>
              <a:t>Нажмите на иконку в центре, чтобы вставить изображение </a:t>
            </a:r>
            <a:r>
              <a:rPr lang="en-US" dirty="0" smtClean="0"/>
              <a:t>3x4</a:t>
            </a:r>
            <a:endParaRPr lang="ru-RU" dirty="0"/>
          </a:p>
        </p:txBody>
      </p:sp>
      <p:sp>
        <p:nvSpPr>
          <p:cNvPr id="4" name="Текст 7"/>
          <p:cNvSpPr>
            <a:spLocks noGrp="1"/>
          </p:cNvSpPr>
          <p:nvPr>
            <p:ph type="body" sz="quarter" idx="15" hasCustomPrompt="1"/>
          </p:nvPr>
        </p:nvSpPr>
        <p:spPr>
          <a:xfrm>
            <a:off x="251520" y="1203598"/>
            <a:ext cx="4104456" cy="360040"/>
          </a:xfrm>
        </p:spPr>
        <p:txBody>
          <a:bodyPr>
            <a:noAutofit/>
          </a:bodyPr>
          <a:lstStyle>
            <a:lvl1pPr marL="0" algn="r">
              <a:buNone/>
              <a:defRPr sz="1900" b="1" baseline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 smtClean="0"/>
              <a:t>ЗАГОЛОВОК СЛАЙДА</a:t>
            </a:r>
          </a:p>
        </p:txBody>
      </p:sp>
      <p:sp>
        <p:nvSpPr>
          <p:cNvPr id="5" name="Содержимое 6"/>
          <p:cNvSpPr>
            <a:spLocks noGrp="1"/>
          </p:cNvSpPr>
          <p:nvPr>
            <p:ph sz="quarter" idx="14" hasCustomPrompt="1"/>
          </p:nvPr>
        </p:nvSpPr>
        <p:spPr>
          <a:xfrm>
            <a:off x="251520" y="1635646"/>
            <a:ext cx="4104456" cy="3096692"/>
          </a:xfrm>
        </p:spPr>
        <p:txBody>
          <a:bodyPr>
            <a:normAutofit/>
          </a:bodyPr>
          <a:lstStyle>
            <a:lvl1pPr marL="0" marR="0" indent="-34290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600" baseline="0"/>
            </a:lvl1pPr>
          </a:lstStyle>
          <a:p>
            <a:pPr lvl="0"/>
            <a:r>
              <a:rPr lang="ru-RU" dirty="0" smtClean="0"/>
              <a:t>Добавьте в это поле основной текст слайда</a:t>
            </a:r>
            <a:r>
              <a:rPr lang="en-US" dirty="0" smtClean="0"/>
              <a:t> </a:t>
            </a:r>
            <a:r>
              <a:rPr lang="ru-RU" dirty="0" smtClean="0"/>
              <a:t>или другой объект, кликнув по иконкам ниже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ополнительный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одержимое 7"/>
          <p:cNvSpPr>
            <a:spLocks noGrp="1"/>
          </p:cNvSpPr>
          <p:nvPr>
            <p:ph sz="quarter" idx="11" hasCustomPrompt="1"/>
          </p:nvPr>
        </p:nvSpPr>
        <p:spPr>
          <a:xfrm>
            <a:off x="323056" y="1563688"/>
            <a:ext cx="8497888" cy="3095625"/>
          </a:xfrm>
        </p:spPr>
        <p:txBody>
          <a:bodyPr>
            <a:normAutofit/>
          </a:bodyPr>
          <a:lstStyle>
            <a:lvl1pPr algn="ctr">
              <a:buNone/>
              <a:defRPr sz="1800" baseline="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pPr lvl="0"/>
            <a:r>
              <a:rPr lang="ru-RU" dirty="0" smtClean="0"/>
              <a:t>Добавьте требуемый контент </a:t>
            </a:r>
          </a:p>
          <a:p>
            <a:pPr lvl="0"/>
            <a:r>
              <a:rPr lang="ru-RU" dirty="0" smtClean="0"/>
              <a:t>(текст, изображения, таблицы и др.)</a:t>
            </a:r>
            <a:endParaRPr lang="ru-RU" dirty="0"/>
          </a:p>
        </p:txBody>
      </p:sp>
      <p:sp>
        <p:nvSpPr>
          <p:cNvPr id="4" name="Текст 7"/>
          <p:cNvSpPr>
            <a:spLocks noGrp="1"/>
          </p:cNvSpPr>
          <p:nvPr>
            <p:ph type="body" sz="quarter" idx="10" hasCustomPrompt="1"/>
          </p:nvPr>
        </p:nvSpPr>
        <p:spPr>
          <a:xfrm>
            <a:off x="5292080" y="195486"/>
            <a:ext cx="3456384" cy="720080"/>
          </a:xfrm>
        </p:spPr>
        <p:txBody>
          <a:bodyPr>
            <a:noAutofit/>
          </a:bodyPr>
          <a:lstStyle>
            <a:lvl1pPr marL="0" algn="r">
              <a:buNone/>
              <a:defRPr sz="1900" b="1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 smtClean="0"/>
              <a:t>ЗАГОЛОВОК СЛАЙДА</a:t>
            </a:r>
          </a:p>
          <a:p>
            <a:pPr lvl="0"/>
            <a:r>
              <a:rPr lang="ru-RU" dirty="0" smtClean="0"/>
              <a:t>ДВЕ СТРОКИ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ополнительный 0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одержимое 7"/>
          <p:cNvSpPr>
            <a:spLocks noGrp="1"/>
          </p:cNvSpPr>
          <p:nvPr>
            <p:ph sz="quarter" idx="11" hasCustomPrompt="1"/>
          </p:nvPr>
        </p:nvSpPr>
        <p:spPr>
          <a:xfrm>
            <a:off x="323056" y="1203598"/>
            <a:ext cx="8497888" cy="3455715"/>
          </a:xfrm>
        </p:spPr>
        <p:txBody>
          <a:bodyPr>
            <a:normAutofit/>
          </a:bodyPr>
          <a:lstStyle>
            <a:lvl1pPr algn="ctr">
              <a:buNone/>
              <a:defRPr sz="1800" baseline="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pPr lvl="0"/>
            <a:r>
              <a:rPr lang="ru-RU" dirty="0" smtClean="0"/>
              <a:t>Добавьте требуемый контент </a:t>
            </a:r>
          </a:p>
          <a:p>
            <a:pPr lvl="0"/>
            <a:r>
              <a:rPr lang="ru-RU" dirty="0" smtClean="0"/>
              <a:t>(текст, изображения, таблицы и др.)</a:t>
            </a:r>
            <a:endParaRPr lang="ru-RU" dirty="0"/>
          </a:p>
        </p:txBody>
      </p:sp>
      <p:sp>
        <p:nvSpPr>
          <p:cNvPr id="4" name="Текст 7"/>
          <p:cNvSpPr>
            <a:spLocks noGrp="1"/>
          </p:cNvSpPr>
          <p:nvPr>
            <p:ph type="body" sz="quarter" idx="10" hasCustomPrompt="1"/>
          </p:nvPr>
        </p:nvSpPr>
        <p:spPr>
          <a:xfrm>
            <a:off x="5292080" y="195486"/>
            <a:ext cx="3456384" cy="720080"/>
          </a:xfrm>
        </p:spPr>
        <p:txBody>
          <a:bodyPr>
            <a:noAutofit/>
          </a:bodyPr>
          <a:lstStyle>
            <a:lvl1pPr marL="0" algn="r">
              <a:buNone/>
              <a:defRPr sz="1900" b="1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 smtClean="0"/>
              <a:t>ЗАГОЛОВОК СЛАЙДА</a:t>
            </a:r>
          </a:p>
          <a:p>
            <a:pPr lvl="0"/>
            <a:r>
              <a:rPr lang="ru-RU" dirty="0" smtClean="0"/>
              <a:t>ДВЕ СТРОКИ</a:t>
            </a: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ополнительный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7"/>
          <p:cNvSpPr>
            <a:spLocks noGrp="1"/>
          </p:cNvSpPr>
          <p:nvPr>
            <p:ph type="body" sz="quarter" idx="10" hasCustomPrompt="1"/>
          </p:nvPr>
        </p:nvSpPr>
        <p:spPr>
          <a:xfrm>
            <a:off x="5292080" y="195486"/>
            <a:ext cx="3456384" cy="720080"/>
          </a:xfrm>
        </p:spPr>
        <p:txBody>
          <a:bodyPr>
            <a:noAutofit/>
          </a:bodyPr>
          <a:lstStyle>
            <a:lvl1pPr marL="0" algn="r">
              <a:buNone/>
              <a:defRPr sz="1900" b="1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 smtClean="0"/>
              <a:t>ЗАГОЛОВОК СЛАЙДА</a:t>
            </a:r>
          </a:p>
          <a:p>
            <a:pPr lvl="0"/>
            <a:r>
              <a:rPr lang="ru-RU" dirty="0" smtClean="0"/>
              <a:t>ДВЕ СТРОКИ</a:t>
            </a:r>
          </a:p>
        </p:txBody>
      </p:sp>
      <p:sp>
        <p:nvSpPr>
          <p:cNvPr id="5" name="Содержимое 7"/>
          <p:cNvSpPr>
            <a:spLocks noGrp="1"/>
          </p:cNvSpPr>
          <p:nvPr>
            <p:ph sz="quarter" idx="11" hasCustomPrompt="1"/>
          </p:nvPr>
        </p:nvSpPr>
        <p:spPr>
          <a:xfrm>
            <a:off x="323056" y="3291830"/>
            <a:ext cx="8497888" cy="1367483"/>
          </a:xfrm>
        </p:spPr>
        <p:txBody>
          <a:bodyPr>
            <a:normAutofit/>
          </a:bodyPr>
          <a:lstStyle>
            <a:lvl1pPr algn="ctr">
              <a:buNone/>
              <a:defRPr sz="1600" baseline="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pPr lvl="0"/>
            <a:r>
              <a:rPr lang="ru-RU" dirty="0" smtClean="0"/>
              <a:t>Добавьте требуемый контент </a:t>
            </a:r>
          </a:p>
          <a:p>
            <a:pPr lvl="0"/>
            <a:r>
              <a:rPr lang="ru-RU" dirty="0" smtClean="0"/>
              <a:t>(текст, изображения, таблицы и др.)</a:t>
            </a:r>
            <a:endParaRPr lang="ru-RU" dirty="0"/>
          </a:p>
        </p:txBody>
      </p:sp>
      <p:sp>
        <p:nvSpPr>
          <p:cNvPr id="7" name="Содержимое 7"/>
          <p:cNvSpPr>
            <a:spLocks noGrp="1"/>
          </p:cNvSpPr>
          <p:nvPr>
            <p:ph sz="quarter" idx="12" hasCustomPrompt="1"/>
          </p:nvPr>
        </p:nvSpPr>
        <p:spPr>
          <a:xfrm>
            <a:off x="323528" y="1275606"/>
            <a:ext cx="8497888" cy="1656184"/>
          </a:xfrm>
        </p:spPr>
        <p:txBody>
          <a:bodyPr>
            <a:normAutofit/>
          </a:bodyPr>
          <a:lstStyle>
            <a:lvl1pPr algn="ctr">
              <a:buNone/>
              <a:defRPr sz="16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 smtClean="0"/>
              <a:t>Добавьте требуемый контент </a:t>
            </a:r>
          </a:p>
          <a:p>
            <a:pPr lvl="0"/>
            <a:r>
              <a:rPr lang="ru-RU" dirty="0" smtClean="0"/>
              <a:t>(текст, изображения, таблицы и др.)</a:t>
            </a:r>
            <a:endParaRPr lang="ru-RU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ополнительный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7"/>
          <p:cNvSpPr>
            <a:spLocks noGrp="1"/>
          </p:cNvSpPr>
          <p:nvPr>
            <p:ph type="body" sz="quarter" idx="10" hasCustomPrompt="1"/>
          </p:nvPr>
        </p:nvSpPr>
        <p:spPr>
          <a:xfrm>
            <a:off x="1043608" y="2643758"/>
            <a:ext cx="7056784" cy="792088"/>
          </a:xfrm>
        </p:spPr>
        <p:txBody>
          <a:bodyPr>
            <a:noAutofit/>
          </a:bodyPr>
          <a:lstStyle>
            <a:lvl1pPr marL="0" algn="ctr">
              <a:buNone/>
              <a:defRPr sz="1900" b="1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 smtClean="0"/>
              <a:t>ЗАГОЛОВОК СЛАЙДА</a:t>
            </a:r>
          </a:p>
          <a:p>
            <a:pPr lvl="0"/>
            <a:r>
              <a:rPr lang="ru-RU" dirty="0" smtClean="0"/>
              <a:t>ДВЕ СТРОКИ</a:t>
            </a: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7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923678"/>
            <a:ext cx="9144000" cy="504056"/>
          </a:xfrm>
          <a:gradFill flip="none" rotWithShape="1">
            <a:gsLst>
              <a:gs pos="0">
                <a:schemeClr val="accent1">
                  <a:tint val="66000"/>
                  <a:satMod val="160000"/>
                  <a:alpha val="0"/>
                </a:schemeClr>
              </a:gs>
              <a:gs pos="50000">
                <a:schemeClr val="tx2">
                  <a:lumMod val="75000"/>
                </a:schemeClr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lin ang="0" scaled="0"/>
            <a:tileRect/>
          </a:gradFill>
        </p:spPr>
        <p:txBody>
          <a:bodyPr>
            <a:noAutofit/>
          </a:bodyPr>
          <a:lstStyle>
            <a:lvl1pPr marL="0" algn="ctr">
              <a:buNone/>
              <a:defRPr sz="2500" b="1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 smtClean="0"/>
              <a:t>УКАЖИТЕ НАЗВАНИЕ РАЗДЕЛА</a:t>
            </a: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Текст 7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987574"/>
            <a:ext cx="9144000" cy="504056"/>
          </a:xfrm>
          <a:gradFill flip="none" rotWithShape="1">
            <a:gsLst>
              <a:gs pos="0">
                <a:schemeClr val="accent1">
                  <a:tint val="66000"/>
                  <a:satMod val="160000"/>
                  <a:alpha val="0"/>
                </a:schemeClr>
              </a:gs>
              <a:gs pos="50000">
                <a:srgbClr val="FF6400">
                  <a:alpha val="86000"/>
                </a:srgbClr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lin ang="0" scaled="0"/>
            <a:tileRect/>
          </a:gradFill>
        </p:spPr>
        <p:txBody>
          <a:bodyPr>
            <a:noAutofit/>
          </a:bodyPr>
          <a:lstStyle>
            <a:lvl1pPr marL="0" algn="ctr">
              <a:buNone/>
              <a:defRPr sz="2500" b="1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 smtClean="0"/>
              <a:t>Поблагодарите слушателей</a:t>
            </a:r>
          </a:p>
        </p:txBody>
      </p:sp>
      <p:sp>
        <p:nvSpPr>
          <p:cNvPr id="10" name="Текст 4"/>
          <p:cNvSpPr>
            <a:spLocks noGrp="1"/>
          </p:cNvSpPr>
          <p:nvPr>
            <p:ph type="body" sz="quarter" idx="11" hasCustomPrompt="1"/>
          </p:nvPr>
        </p:nvSpPr>
        <p:spPr>
          <a:xfrm>
            <a:off x="2843808" y="1779662"/>
            <a:ext cx="3168352" cy="792088"/>
          </a:xfrm>
        </p:spPr>
        <p:txBody>
          <a:bodyPr>
            <a:normAutofit/>
          </a:bodyPr>
          <a:lstStyle>
            <a:lvl1pPr marL="0" algn="ctr">
              <a:buNone/>
              <a:defRPr sz="1600" b="0" i="0" u="none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 smtClean="0"/>
              <a:t>Напишите Имя автора и контакты не более 3-х строк в этом месте.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Текст 7"/>
          <p:cNvSpPr>
            <a:spLocks noGrp="1"/>
          </p:cNvSpPr>
          <p:nvPr>
            <p:ph type="body" sz="quarter" idx="10" hasCustomPrompt="1"/>
          </p:nvPr>
        </p:nvSpPr>
        <p:spPr>
          <a:xfrm>
            <a:off x="4067175" y="1995686"/>
            <a:ext cx="4393257" cy="1367284"/>
          </a:xfrm>
        </p:spPr>
        <p:txBody>
          <a:bodyPr>
            <a:noAutofit/>
          </a:bodyPr>
          <a:lstStyle>
            <a:lvl1pPr marL="0">
              <a:buNone/>
              <a:defRPr sz="2500" b="1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 smtClean="0"/>
              <a:t>ДОБАВИТЬ </a:t>
            </a:r>
          </a:p>
          <a:p>
            <a:pPr lvl="0"/>
            <a:r>
              <a:rPr lang="ru-RU" dirty="0" smtClean="0"/>
              <a:t>ЗАГОЛОВОК НЕ БОЛЕЕ </a:t>
            </a:r>
          </a:p>
          <a:p>
            <a:pPr lvl="0"/>
            <a:r>
              <a:rPr lang="ru-RU" dirty="0" smtClean="0"/>
              <a:t>3-Х СТРОК - </a:t>
            </a:r>
            <a:r>
              <a:rPr lang="en-US" dirty="0" smtClean="0"/>
              <a:t>ARIAL</a:t>
            </a:r>
            <a:endParaRPr lang="ru-RU" dirty="0" smtClean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1" hasCustomPrompt="1"/>
          </p:nvPr>
        </p:nvSpPr>
        <p:spPr>
          <a:xfrm>
            <a:off x="5292080" y="3651871"/>
            <a:ext cx="3168352" cy="648072"/>
          </a:xfrm>
        </p:spPr>
        <p:txBody>
          <a:bodyPr>
            <a:normAutofit/>
          </a:bodyPr>
          <a:lstStyle>
            <a:lvl1pPr marL="0" algn="r">
              <a:buNone/>
              <a:defRPr sz="1600" b="0" i="0" u="none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 smtClean="0"/>
              <a:t>Напишите Имя автора не более 2-х строк</a:t>
            </a: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Текст 7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419622"/>
            <a:ext cx="9144000" cy="504056"/>
          </a:xfrm>
          <a:gradFill flip="none" rotWithShape="1">
            <a:gsLst>
              <a:gs pos="0">
                <a:schemeClr val="accent1">
                  <a:tint val="66000"/>
                  <a:satMod val="160000"/>
                  <a:alpha val="0"/>
                </a:schemeClr>
              </a:gs>
              <a:gs pos="50000">
                <a:srgbClr val="FF6400">
                  <a:alpha val="86000"/>
                </a:srgbClr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lin ang="0" scaled="0"/>
            <a:tileRect/>
          </a:gradFill>
        </p:spPr>
        <p:txBody>
          <a:bodyPr>
            <a:noAutofit/>
          </a:bodyPr>
          <a:lstStyle>
            <a:lvl1pPr marL="0" algn="ctr">
              <a:buNone/>
              <a:defRPr sz="2500" b="1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 smtClean="0"/>
              <a:t>Поблагодарите слушателей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Текст 7"/>
          <p:cNvSpPr>
            <a:spLocks noGrp="1"/>
          </p:cNvSpPr>
          <p:nvPr>
            <p:ph type="body" sz="quarter" idx="10" hasCustomPrompt="1"/>
          </p:nvPr>
        </p:nvSpPr>
        <p:spPr>
          <a:xfrm>
            <a:off x="4067175" y="1995686"/>
            <a:ext cx="4393257" cy="1367284"/>
          </a:xfrm>
        </p:spPr>
        <p:txBody>
          <a:bodyPr>
            <a:noAutofit/>
          </a:bodyPr>
          <a:lstStyle>
            <a:lvl1pPr marL="0">
              <a:buNone/>
              <a:defRPr sz="2500" b="1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 smtClean="0"/>
              <a:t>ДОБАВИТЬ </a:t>
            </a:r>
          </a:p>
          <a:p>
            <a:pPr lvl="0"/>
            <a:r>
              <a:rPr lang="ru-RU" dirty="0" smtClean="0"/>
              <a:t>ЗАГОЛОВОК НЕ БОЛЕЕ </a:t>
            </a:r>
          </a:p>
          <a:p>
            <a:pPr lvl="0"/>
            <a:r>
              <a:rPr lang="ru-RU" dirty="0" smtClean="0"/>
              <a:t>3-Х СТРОК - </a:t>
            </a:r>
            <a:r>
              <a:rPr lang="en-US" dirty="0" smtClean="0"/>
              <a:t>ARIAL</a:t>
            </a:r>
            <a:endParaRPr lang="ru-RU" dirty="0" smtClean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1" hasCustomPrompt="1"/>
          </p:nvPr>
        </p:nvSpPr>
        <p:spPr>
          <a:xfrm>
            <a:off x="5292080" y="3651871"/>
            <a:ext cx="3168352" cy="648072"/>
          </a:xfrm>
        </p:spPr>
        <p:txBody>
          <a:bodyPr>
            <a:normAutofit/>
          </a:bodyPr>
          <a:lstStyle>
            <a:lvl1pPr marL="0" algn="r">
              <a:buNone/>
              <a:defRPr sz="1600" b="0" i="0" u="none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 smtClean="0"/>
              <a:t>Напишите Имя автора не более 2-х строк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сновной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Текст 7"/>
          <p:cNvSpPr>
            <a:spLocks noGrp="1"/>
          </p:cNvSpPr>
          <p:nvPr>
            <p:ph type="body" sz="quarter" idx="10" hasCustomPrompt="1"/>
          </p:nvPr>
        </p:nvSpPr>
        <p:spPr>
          <a:xfrm>
            <a:off x="395537" y="1347614"/>
            <a:ext cx="3456384" cy="360040"/>
          </a:xfrm>
        </p:spPr>
        <p:txBody>
          <a:bodyPr>
            <a:noAutofit/>
          </a:bodyPr>
          <a:lstStyle>
            <a:lvl1pPr marL="0">
              <a:buNone/>
              <a:defRPr sz="1900" b="1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 smtClean="0"/>
              <a:t>ЗАГОЛОВОК СЛАЙДА</a:t>
            </a:r>
          </a:p>
        </p:txBody>
      </p:sp>
      <p:sp>
        <p:nvSpPr>
          <p:cNvPr id="13" name="Текст 4"/>
          <p:cNvSpPr>
            <a:spLocks noGrp="1"/>
          </p:cNvSpPr>
          <p:nvPr>
            <p:ph type="body" sz="quarter" idx="13" hasCustomPrompt="1"/>
          </p:nvPr>
        </p:nvSpPr>
        <p:spPr>
          <a:xfrm>
            <a:off x="395536" y="1851670"/>
            <a:ext cx="3456384" cy="2664296"/>
          </a:xfrm>
        </p:spPr>
        <p:txBody>
          <a:bodyPr>
            <a:normAutofit/>
          </a:bodyPr>
          <a:lstStyle>
            <a:lvl1pPr marL="0" algn="l">
              <a:buNone/>
              <a:defRPr sz="1600" b="0" i="0" u="none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 smtClean="0"/>
              <a:t>Добавьте в это поле основной текст слайда</a:t>
            </a:r>
          </a:p>
        </p:txBody>
      </p:sp>
      <p:sp>
        <p:nvSpPr>
          <p:cNvPr id="15" name="Рисунок 14"/>
          <p:cNvSpPr>
            <a:spLocks noGrp="1"/>
          </p:cNvSpPr>
          <p:nvPr>
            <p:ph type="pic" sz="quarter" idx="14" hasCustomPrompt="1"/>
          </p:nvPr>
        </p:nvSpPr>
        <p:spPr>
          <a:xfrm>
            <a:off x="4427984" y="1203598"/>
            <a:ext cx="576510" cy="576263"/>
          </a:xfrm>
        </p:spPr>
        <p:txBody>
          <a:bodyPr>
            <a:normAutofit/>
          </a:bodyPr>
          <a:lstStyle>
            <a:lvl1pPr>
              <a:buNone/>
              <a:defRPr sz="1000"/>
            </a:lvl1pPr>
          </a:lstStyle>
          <a:p>
            <a:r>
              <a:rPr lang="ru-RU" dirty="0" smtClean="0"/>
              <a:t>Рис</a:t>
            </a:r>
            <a:endParaRPr lang="ru-RU" dirty="0"/>
          </a:p>
        </p:txBody>
      </p:sp>
      <p:sp>
        <p:nvSpPr>
          <p:cNvPr id="18" name="Текст 7"/>
          <p:cNvSpPr>
            <a:spLocks noGrp="1"/>
          </p:cNvSpPr>
          <p:nvPr>
            <p:ph type="body" sz="quarter" idx="17" hasCustomPrompt="1"/>
          </p:nvPr>
        </p:nvSpPr>
        <p:spPr>
          <a:xfrm>
            <a:off x="5076056" y="1311709"/>
            <a:ext cx="3456384" cy="360040"/>
          </a:xfrm>
        </p:spPr>
        <p:txBody>
          <a:bodyPr>
            <a:noAutofit/>
          </a:bodyPr>
          <a:lstStyle>
            <a:lvl1pPr marL="0">
              <a:buNone/>
              <a:defRPr sz="1900" b="1" baseline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 smtClean="0"/>
              <a:t>Пункт 1</a:t>
            </a:r>
          </a:p>
        </p:txBody>
      </p:sp>
      <p:sp>
        <p:nvSpPr>
          <p:cNvPr id="19" name="Рисунок 14"/>
          <p:cNvSpPr>
            <a:spLocks noGrp="1"/>
          </p:cNvSpPr>
          <p:nvPr>
            <p:ph type="pic" sz="quarter" idx="18" hasCustomPrompt="1"/>
          </p:nvPr>
        </p:nvSpPr>
        <p:spPr>
          <a:xfrm>
            <a:off x="4427984" y="2283718"/>
            <a:ext cx="576510" cy="576263"/>
          </a:xfrm>
        </p:spPr>
        <p:txBody>
          <a:bodyPr>
            <a:normAutofit/>
          </a:bodyPr>
          <a:lstStyle>
            <a:lvl1pPr>
              <a:buNone/>
              <a:defRPr sz="1000"/>
            </a:lvl1pPr>
          </a:lstStyle>
          <a:p>
            <a:r>
              <a:rPr lang="ru-RU" dirty="0" smtClean="0"/>
              <a:t>Рис</a:t>
            </a:r>
            <a:endParaRPr lang="ru-RU" dirty="0"/>
          </a:p>
        </p:txBody>
      </p:sp>
      <p:sp>
        <p:nvSpPr>
          <p:cNvPr id="20" name="Текст 7"/>
          <p:cNvSpPr>
            <a:spLocks noGrp="1"/>
          </p:cNvSpPr>
          <p:nvPr>
            <p:ph type="body" sz="quarter" idx="19" hasCustomPrompt="1"/>
          </p:nvPr>
        </p:nvSpPr>
        <p:spPr>
          <a:xfrm>
            <a:off x="5076056" y="2391829"/>
            <a:ext cx="3456384" cy="360040"/>
          </a:xfrm>
        </p:spPr>
        <p:txBody>
          <a:bodyPr>
            <a:noAutofit/>
          </a:bodyPr>
          <a:lstStyle>
            <a:lvl1pPr marL="0">
              <a:buNone/>
              <a:defRPr sz="1900" b="1" baseline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 smtClean="0"/>
              <a:t>Пункт 1</a:t>
            </a:r>
          </a:p>
        </p:txBody>
      </p:sp>
      <p:sp>
        <p:nvSpPr>
          <p:cNvPr id="21" name="Рисунок 14"/>
          <p:cNvSpPr>
            <a:spLocks noGrp="1"/>
          </p:cNvSpPr>
          <p:nvPr>
            <p:ph type="pic" sz="quarter" idx="20" hasCustomPrompt="1"/>
          </p:nvPr>
        </p:nvSpPr>
        <p:spPr>
          <a:xfrm>
            <a:off x="4427984" y="3363838"/>
            <a:ext cx="576510" cy="576263"/>
          </a:xfrm>
        </p:spPr>
        <p:txBody>
          <a:bodyPr>
            <a:normAutofit/>
          </a:bodyPr>
          <a:lstStyle>
            <a:lvl1pPr>
              <a:buNone/>
              <a:defRPr sz="1000"/>
            </a:lvl1pPr>
          </a:lstStyle>
          <a:p>
            <a:r>
              <a:rPr lang="ru-RU" dirty="0" smtClean="0"/>
              <a:t>Рис</a:t>
            </a:r>
            <a:endParaRPr lang="ru-RU" dirty="0"/>
          </a:p>
        </p:txBody>
      </p:sp>
      <p:sp>
        <p:nvSpPr>
          <p:cNvPr id="22" name="Текст 7"/>
          <p:cNvSpPr>
            <a:spLocks noGrp="1"/>
          </p:cNvSpPr>
          <p:nvPr>
            <p:ph type="body" sz="quarter" idx="21" hasCustomPrompt="1"/>
          </p:nvPr>
        </p:nvSpPr>
        <p:spPr>
          <a:xfrm>
            <a:off x="5076056" y="3471949"/>
            <a:ext cx="3456384" cy="360040"/>
          </a:xfrm>
        </p:spPr>
        <p:txBody>
          <a:bodyPr>
            <a:noAutofit/>
          </a:bodyPr>
          <a:lstStyle>
            <a:lvl1pPr marL="0">
              <a:buNone/>
              <a:defRPr sz="1900" b="1" baseline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 smtClean="0"/>
              <a:t>Пункт 1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сновной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7"/>
          <p:cNvSpPr>
            <a:spLocks noGrp="1"/>
          </p:cNvSpPr>
          <p:nvPr>
            <p:ph type="body" sz="quarter" idx="10" hasCustomPrompt="1"/>
          </p:nvPr>
        </p:nvSpPr>
        <p:spPr>
          <a:xfrm>
            <a:off x="395537" y="1347614"/>
            <a:ext cx="3456384" cy="360040"/>
          </a:xfrm>
        </p:spPr>
        <p:txBody>
          <a:bodyPr>
            <a:noAutofit/>
          </a:bodyPr>
          <a:lstStyle>
            <a:lvl1pPr marL="0">
              <a:buNone/>
              <a:defRPr sz="1900" b="1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 smtClean="0"/>
              <a:t>ЗАГОЛОВОК СЛАЙДА</a:t>
            </a:r>
          </a:p>
        </p:txBody>
      </p:sp>
      <p:sp>
        <p:nvSpPr>
          <p:cNvPr id="8" name="Текст 4"/>
          <p:cNvSpPr>
            <a:spLocks noGrp="1"/>
          </p:cNvSpPr>
          <p:nvPr>
            <p:ph type="body" sz="quarter" idx="13" hasCustomPrompt="1"/>
          </p:nvPr>
        </p:nvSpPr>
        <p:spPr>
          <a:xfrm>
            <a:off x="395536" y="1851670"/>
            <a:ext cx="3456384" cy="2664296"/>
          </a:xfrm>
        </p:spPr>
        <p:txBody>
          <a:bodyPr>
            <a:normAutofit/>
          </a:bodyPr>
          <a:lstStyle>
            <a:lvl1pPr marL="0" algn="l">
              <a:buNone/>
              <a:defRPr sz="1600" b="0" i="0" u="none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 smtClean="0"/>
              <a:t>Добавьте в это поле основной текст слайда</a:t>
            </a:r>
          </a:p>
        </p:txBody>
      </p:sp>
      <p:sp>
        <p:nvSpPr>
          <p:cNvPr id="7" name="Содержимое 6"/>
          <p:cNvSpPr>
            <a:spLocks noGrp="1"/>
          </p:cNvSpPr>
          <p:nvPr>
            <p:ph sz="quarter" idx="14" hasCustomPrompt="1"/>
          </p:nvPr>
        </p:nvSpPr>
        <p:spPr>
          <a:xfrm>
            <a:off x="4427538" y="1203325"/>
            <a:ext cx="4321175" cy="3529013"/>
          </a:xfrm>
        </p:spPr>
        <p:txBody>
          <a:bodyPr>
            <a:normAutofit/>
          </a:bodyPr>
          <a:lstStyle>
            <a:lvl1pPr marL="0" marR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600" baseline="0"/>
            </a:lvl1pPr>
          </a:lstStyle>
          <a:p>
            <a:pPr lvl="0"/>
            <a:r>
              <a:rPr lang="ru-RU" dirty="0" smtClean="0"/>
              <a:t>Добавьте в это поле основной текст слайда</a:t>
            </a:r>
            <a:r>
              <a:rPr lang="en-US" dirty="0" smtClean="0"/>
              <a:t> </a:t>
            </a:r>
            <a:r>
              <a:rPr lang="ru-RU" dirty="0" smtClean="0"/>
              <a:t>или другой объект, кликнув по иконкам ниже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сновной (Фото) -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Рисунок 10"/>
          <p:cNvSpPr>
            <a:spLocks noGrp="1"/>
          </p:cNvSpPr>
          <p:nvPr>
            <p:ph type="pic" sz="quarter" idx="10" hasCustomPrompt="1"/>
          </p:nvPr>
        </p:nvSpPr>
        <p:spPr>
          <a:xfrm>
            <a:off x="299525" y="1203598"/>
            <a:ext cx="4704523" cy="3528392"/>
          </a:xfrm>
          <a:solidFill>
            <a:schemeClr val="bg1">
              <a:lumMod val="85000"/>
            </a:schemeClr>
          </a:solidFill>
          <a:ln w="63500">
            <a:solidFill>
              <a:srgbClr val="FF6400"/>
            </a:solidFill>
            <a:miter lim="800000"/>
          </a:ln>
        </p:spPr>
        <p:txBody>
          <a:bodyPr/>
          <a:lstStyle>
            <a:lvl1pPr marL="0" algn="ctr">
              <a:buNone/>
              <a:defRPr baseline="0"/>
            </a:lvl1pPr>
          </a:lstStyle>
          <a:p>
            <a:r>
              <a:rPr lang="ru-RU" dirty="0" smtClean="0"/>
              <a:t>Нажмите на иконку в центре, чтобы вставить изображение </a:t>
            </a:r>
            <a:r>
              <a:rPr lang="en-US" dirty="0" smtClean="0"/>
              <a:t>3x4</a:t>
            </a:r>
            <a:endParaRPr lang="ru-RU" dirty="0"/>
          </a:p>
        </p:txBody>
      </p:sp>
      <p:sp>
        <p:nvSpPr>
          <p:cNvPr id="14" name="Текст 7"/>
          <p:cNvSpPr>
            <a:spLocks noGrp="1"/>
          </p:cNvSpPr>
          <p:nvPr>
            <p:ph type="body" sz="quarter" idx="15" hasCustomPrompt="1"/>
          </p:nvPr>
        </p:nvSpPr>
        <p:spPr>
          <a:xfrm>
            <a:off x="5220072" y="1203598"/>
            <a:ext cx="3456384" cy="360040"/>
          </a:xfrm>
        </p:spPr>
        <p:txBody>
          <a:bodyPr>
            <a:noAutofit/>
          </a:bodyPr>
          <a:lstStyle>
            <a:lvl1pPr marL="0">
              <a:buNone/>
              <a:defRPr sz="1900" b="1" baseline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 smtClean="0"/>
              <a:t>ЗАГОЛОВОК СЛАЙДА</a:t>
            </a:r>
          </a:p>
        </p:txBody>
      </p:sp>
      <p:sp>
        <p:nvSpPr>
          <p:cNvPr id="5" name="Содержимое 6"/>
          <p:cNvSpPr>
            <a:spLocks noGrp="1"/>
          </p:cNvSpPr>
          <p:nvPr>
            <p:ph sz="quarter" idx="14" hasCustomPrompt="1"/>
          </p:nvPr>
        </p:nvSpPr>
        <p:spPr>
          <a:xfrm>
            <a:off x="5220073" y="1779662"/>
            <a:ext cx="3456384" cy="2952676"/>
          </a:xfrm>
        </p:spPr>
        <p:txBody>
          <a:bodyPr>
            <a:normAutofit/>
          </a:bodyPr>
          <a:lstStyle>
            <a:lvl1pPr marL="0" marR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600" baseline="0"/>
            </a:lvl1pPr>
          </a:lstStyle>
          <a:p>
            <a:pPr lvl="0"/>
            <a:r>
              <a:rPr lang="ru-RU" dirty="0" smtClean="0"/>
              <a:t>Добавьте в это поле основной текст слайда</a:t>
            </a:r>
            <a:r>
              <a:rPr lang="en-US" dirty="0" smtClean="0"/>
              <a:t> </a:t>
            </a:r>
            <a:r>
              <a:rPr lang="ru-RU" dirty="0" smtClean="0"/>
              <a:t>или другой объект, кликнув по иконкам ниже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сновной (Фото) -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Рисунок 10"/>
          <p:cNvSpPr>
            <a:spLocks noGrp="1" noChangeAspect="1"/>
          </p:cNvSpPr>
          <p:nvPr>
            <p:ph type="pic" sz="quarter" idx="10" hasCustomPrompt="1"/>
          </p:nvPr>
        </p:nvSpPr>
        <p:spPr>
          <a:xfrm>
            <a:off x="299524" y="1581259"/>
            <a:ext cx="4705200" cy="2646675"/>
          </a:xfrm>
          <a:solidFill>
            <a:schemeClr val="bg1">
              <a:lumMod val="85000"/>
            </a:schemeClr>
          </a:solidFill>
          <a:ln w="63500">
            <a:solidFill>
              <a:srgbClr val="FF6400"/>
            </a:solidFill>
            <a:miter lim="800000"/>
          </a:ln>
        </p:spPr>
        <p:txBody>
          <a:bodyPr/>
          <a:lstStyle>
            <a:lvl1pPr marL="0" marR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baseline="0"/>
            </a:lvl1pPr>
          </a:lstStyle>
          <a:p>
            <a:r>
              <a:rPr lang="ru-RU" dirty="0" smtClean="0"/>
              <a:t>Нажмите на иконку в центре, чтобы вставить изображение</a:t>
            </a:r>
            <a:r>
              <a:rPr lang="en-US" dirty="0" smtClean="0"/>
              <a:t>16x9</a:t>
            </a:r>
            <a:endParaRPr lang="ru-RU" dirty="0"/>
          </a:p>
        </p:txBody>
      </p:sp>
      <p:sp>
        <p:nvSpPr>
          <p:cNvPr id="4" name="Текст 7"/>
          <p:cNvSpPr>
            <a:spLocks noGrp="1"/>
          </p:cNvSpPr>
          <p:nvPr>
            <p:ph type="body" sz="quarter" idx="15" hasCustomPrompt="1"/>
          </p:nvPr>
        </p:nvSpPr>
        <p:spPr>
          <a:xfrm>
            <a:off x="5220072" y="1203598"/>
            <a:ext cx="3456384" cy="360040"/>
          </a:xfrm>
        </p:spPr>
        <p:txBody>
          <a:bodyPr>
            <a:noAutofit/>
          </a:bodyPr>
          <a:lstStyle>
            <a:lvl1pPr marL="0">
              <a:buNone/>
              <a:defRPr sz="1900" b="1" baseline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 smtClean="0"/>
              <a:t>ЗАГОЛОВОК СЛАЙДА</a:t>
            </a:r>
          </a:p>
        </p:txBody>
      </p:sp>
      <p:sp>
        <p:nvSpPr>
          <p:cNvPr id="5" name="Содержимое 6"/>
          <p:cNvSpPr>
            <a:spLocks noGrp="1"/>
          </p:cNvSpPr>
          <p:nvPr>
            <p:ph sz="quarter" idx="14" hasCustomPrompt="1"/>
          </p:nvPr>
        </p:nvSpPr>
        <p:spPr>
          <a:xfrm>
            <a:off x="5220073" y="1779662"/>
            <a:ext cx="3456384" cy="2952676"/>
          </a:xfrm>
        </p:spPr>
        <p:txBody>
          <a:bodyPr>
            <a:normAutofit/>
          </a:bodyPr>
          <a:lstStyle>
            <a:lvl1pPr marL="0" marR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600" baseline="0"/>
            </a:lvl1pPr>
          </a:lstStyle>
          <a:p>
            <a:pPr lvl="0"/>
            <a:r>
              <a:rPr lang="ru-RU" dirty="0" smtClean="0"/>
              <a:t>Добавьте в это поле основной текст слайда</a:t>
            </a:r>
            <a:r>
              <a:rPr lang="en-US" dirty="0" smtClean="0"/>
              <a:t> </a:t>
            </a:r>
            <a:r>
              <a:rPr lang="ru-RU" dirty="0" smtClean="0"/>
              <a:t>или другой объект, кликнув по иконкам ниже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сновной (Фото) -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Рисунок 10"/>
          <p:cNvSpPr>
            <a:spLocks noGrp="1"/>
          </p:cNvSpPr>
          <p:nvPr>
            <p:ph type="pic" sz="quarter" idx="10" hasCustomPrompt="1"/>
          </p:nvPr>
        </p:nvSpPr>
        <p:spPr>
          <a:xfrm>
            <a:off x="1043608" y="1203598"/>
            <a:ext cx="3528000" cy="3528392"/>
          </a:xfrm>
          <a:solidFill>
            <a:schemeClr val="bg1">
              <a:lumMod val="85000"/>
            </a:schemeClr>
          </a:solidFill>
          <a:ln w="63500">
            <a:solidFill>
              <a:srgbClr val="FF6400"/>
            </a:solidFill>
            <a:miter lim="800000"/>
          </a:ln>
        </p:spPr>
        <p:txBody>
          <a:bodyPr/>
          <a:lstStyle>
            <a:lvl1pPr marL="0" algn="ctr">
              <a:buNone/>
              <a:defRPr baseline="0"/>
            </a:lvl1pPr>
          </a:lstStyle>
          <a:p>
            <a:r>
              <a:rPr lang="ru-RU" dirty="0" smtClean="0"/>
              <a:t>Нажмите на иконку в центре, чтобы вставить изображение 1х1</a:t>
            </a:r>
            <a:endParaRPr lang="ru-RU" dirty="0"/>
          </a:p>
        </p:txBody>
      </p:sp>
      <p:sp>
        <p:nvSpPr>
          <p:cNvPr id="4" name="Текст 7"/>
          <p:cNvSpPr>
            <a:spLocks noGrp="1"/>
          </p:cNvSpPr>
          <p:nvPr>
            <p:ph type="body" sz="quarter" idx="15" hasCustomPrompt="1"/>
          </p:nvPr>
        </p:nvSpPr>
        <p:spPr>
          <a:xfrm>
            <a:off x="4860032" y="1203598"/>
            <a:ext cx="3816424" cy="360040"/>
          </a:xfrm>
        </p:spPr>
        <p:txBody>
          <a:bodyPr>
            <a:noAutofit/>
          </a:bodyPr>
          <a:lstStyle>
            <a:lvl1pPr marL="0">
              <a:buNone/>
              <a:defRPr sz="1900" b="1" baseline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 smtClean="0"/>
              <a:t>ЗАГОЛОВОК СЛАЙДА</a:t>
            </a:r>
          </a:p>
        </p:txBody>
      </p:sp>
      <p:sp>
        <p:nvSpPr>
          <p:cNvPr id="5" name="Содержимое 6"/>
          <p:cNvSpPr>
            <a:spLocks noGrp="1"/>
          </p:cNvSpPr>
          <p:nvPr>
            <p:ph sz="quarter" idx="14" hasCustomPrompt="1"/>
          </p:nvPr>
        </p:nvSpPr>
        <p:spPr>
          <a:xfrm>
            <a:off x="4860032" y="1779662"/>
            <a:ext cx="3816425" cy="2952676"/>
          </a:xfrm>
        </p:spPr>
        <p:txBody>
          <a:bodyPr>
            <a:normAutofit/>
          </a:bodyPr>
          <a:lstStyle>
            <a:lvl1pPr marL="0" marR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600" baseline="0"/>
            </a:lvl1pPr>
          </a:lstStyle>
          <a:p>
            <a:pPr lvl="0"/>
            <a:r>
              <a:rPr lang="ru-RU" dirty="0" smtClean="0"/>
              <a:t>Добавьте в это поле основной текст слайда</a:t>
            </a:r>
            <a:r>
              <a:rPr lang="en-US" dirty="0" smtClean="0"/>
              <a:t> </a:t>
            </a:r>
            <a:r>
              <a:rPr lang="ru-RU" dirty="0" smtClean="0"/>
              <a:t>или другой объект, кликнув по иконкам ниже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сновной 1 - Справ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7"/>
          <p:cNvSpPr>
            <a:spLocks noGrp="1"/>
          </p:cNvSpPr>
          <p:nvPr>
            <p:ph type="body" sz="quarter" idx="13" hasCustomPrompt="1"/>
          </p:nvPr>
        </p:nvSpPr>
        <p:spPr>
          <a:xfrm>
            <a:off x="5292080" y="1347614"/>
            <a:ext cx="3456384" cy="360040"/>
          </a:xfrm>
        </p:spPr>
        <p:txBody>
          <a:bodyPr>
            <a:noAutofit/>
          </a:bodyPr>
          <a:lstStyle>
            <a:lvl1pPr marL="0" algn="r">
              <a:buNone/>
              <a:defRPr sz="1900" b="1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 smtClean="0"/>
              <a:t>ЗАГОЛОВОК СЛАЙДА</a:t>
            </a:r>
          </a:p>
        </p:txBody>
      </p:sp>
      <p:sp>
        <p:nvSpPr>
          <p:cNvPr id="8" name="Текст 4"/>
          <p:cNvSpPr>
            <a:spLocks noGrp="1"/>
          </p:cNvSpPr>
          <p:nvPr>
            <p:ph type="body" sz="quarter" idx="15" hasCustomPrompt="1"/>
          </p:nvPr>
        </p:nvSpPr>
        <p:spPr>
          <a:xfrm>
            <a:off x="5292079" y="1851670"/>
            <a:ext cx="3456384" cy="2664296"/>
          </a:xfrm>
        </p:spPr>
        <p:txBody>
          <a:bodyPr>
            <a:normAutofit/>
          </a:bodyPr>
          <a:lstStyle>
            <a:lvl1pPr marL="0" algn="r">
              <a:buNone/>
              <a:defRPr sz="1600" b="0" i="0" u="none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 smtClean="0"/>
              <a:t>Добавьте в это поле основной текст слайда</a:t>
            </a:r>
          </a:p>
        </p:txBody>
      </p:sp>
      <p:sp>
        <p:nvSpPr>
          <p:cNvPr id="9" name="Рисунок 14"/>
          <p:cNvSpPr>
            <a:spLocks noGrp="1"/>
          </p:cNvSpPr>
          <p:nvPr>
            <p:ph type="pic" sz="quarter" idx="14" hasCustomPrompt="1"/>
          </p:nvPr>
        </p:nvSpPr>
        <p:spPr>
          <a:xfrm>
            <a:off x="323528" y="1563439"/>
            <a:ext cx="576510" cy="576263"/>
          </a:xfrm>
        </p:spPr>
        <p:txBody>
          <a:bodyPr>
            <a:normAutofit/>
          </a:bodyPr>
          <a:lstStyle>
            <a:lvl1pPr>
              <a:buNone/>
              <a:defRPr sz="1000"/>
            </a:lvl1pPr>
          </a:lstStyle>
          <a:p>
            <a:r>
              <a:rPr lang="ru-RU" dirty="0" smtClean="0"/>
              <a:t>Рис</a:t>
            </a:r>
            <a:endParaRPr lang="ru-RU" dirty="0"/>
          </a:p>
        </p:txBody>
      </p:sp>
      <p:sp>
        <p:nvSpPr>
          <p:cNvPr id="12" name="Текст 7"/>
          <p:cNvSpPr>
            <a:spLocks noGrp="1"/>
          </p:cNvSpPr>
          <p:nvPr>
            <p:ph type="body" sz="quarter" idx="17" hasCustomPrompt="1"/>
          </p:nvPr>
        </p:nvSpPr>
        <p:spPr>
          <a:xfrm>
            <a:off x="971600" y="1671550"/>
            <a:ext cx="3456384" cy="360040"/>
          </a:xfrm>
        </p:spPr>
        <p:txBody>
          <a:bodyPr>
            <a:noAutofit/>
          </a:bodyPr>
          <a:lstStyle>
            <a:lvl1pPr marL="0">
              <a:buNone/>
              <a:defRPr sz="1900" b="1" baseline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 smtClean="0"/>
              <a:t>Пункт 1</a:t>
            </a:r>
          </a:p>
        </p:txBody>
      </p:sp>
      <p:sp>
        <p:nvSpPr>
          <p:cNvPr id="13" name="Рисунок 14"/>
          <p:cNvSpPr>
            <a:spLocks noGrp="1"/>
          </p:cNvSpPr>
          <p:nvPr>
            <p:ph type="pic" sz="quarter" idx="18" hasCustomPrompt="1"/>
          </p:nvPr>
        </p:nvSpPr>
        <p:spPr>
          <a:xfrm>
            <a:off x="323528" y="2643559"/>
            <a:ext cx="576510" cy="576263"/>
          </a:xfrm>
        </p:spPr>
        <p:txBody>
          <a:bodyPr>
            <a:normAutofit/>
          </a:bodyPr>
          <a:lstStyle>
            <a:lvl1pPr>
              <a:buNone/>
              <a:defRPr sz="1000"/>
            </a:lvl1pPr>
          </a:lstStyle>
          <a:p>
            <a:r>
              <a:rPr lang="ru-RU" dirty="0" smtClean="0"/>
              <a:t>Рис</a:t>
            </a:r>
            <a:endParaRPr lang="ru-RU" dirty="0"/>
          </a:p>
        </p:txBody>
      </p:sp>
      <p:sp>
        <p:nvSpPr>
          <p:cNvPr id="14" name="Текст 7"/>
          <p:cNvSpPr>
            <a:spLocks noGrp="1"/>
          </p:cNvSpPr>
          <p:nvPr>
            <p:ph type="body" sz="quarter" idx="19" hasCustomPrompt="1"/>
          </p:nvPr>
        </p:nvSpPr>
        <p:spPr>
          <a:xfrm>
            <a:off x="971600" y="2751670"/>
            <a:ext cx="3456384" cy="360040"/>
          </a:xfrm>
        </p:spPr>
        <p:txBody>
          <a:bodyPr>
            <a:noAutofit/>
          </a:bodyPr>
          <a:lstStyle>
            <a:lvl1pPr marL="0">
              <a:buNone/>
              <a:defRPr sz="1900" b="1" baseline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 smtClean="0"/>
              <a:t>Пункт 1</a:t>
            </a:r>
          </a:p>
        </p:txBody>
      </p:sp>
      <p:sp>
        <p:nvSpPr>
          <p:cNvPr id="15" name="Рисунок 14"/>
          <p:cNvSpPr>
            <a:spLocks noGrp="1"/>
          </p:cNvSpPr>
          <p:nvPr>
            <p:ph type="pic" sz="quarter" idx="20" hasCustomPrompt="1"/>
          </p:nvPr>
        </p:nvSpPr>
        <p:spPr>
          <a:xfrm>
            <a:off x="323528" y="3723679"/>
            <a:ext cx="576510" cy="576263"/>
          </a:xfrm>
        </p:spPr>
        <p:txBody>
          <a:bodyPr>
            <a:normAutofit/>
          </a:bodyPr>
          <a:lstStyle>
            <a:lvl1pPr>
              <a:buNone/>
              <a:defRPr sz="1000"/>
            </a:lvl1pPr>
          </a:lstStyle>
          <a:p>
            <a:r>
              <a:rPr lang="ru-RU" dirty="0" smtClean="0"/>
              <a:t>Рис</a:t>
            </a:r>
            <a:endParaRPr lang="ru-RU" dirty="0"/>
          </a:p>
        </p:txBody>
      </p:sp>
      <p:sp>
        <p:nvSpPr>
          <p:cNvPr id="16" name="Текст 7"/>
          <p:cNvSpPr>
            <a:spLocks noGrp="1"/>
          </p:cNvSpPr>
          <p:nvPr>
            <p:ph type="body" sz="quarter" idx="21" hasCustomPrompt="1"/>
          </p:nvPr>
        </p:nvSpPr>
        <p:spPr>
          <a:xfrm>
            <a:off x="971600" y="3831790"/>
            <a:ext cx="3456384" cy="360040"/>
          </a:xfrm>
        </p:spPr>
        <p:txBody>
          <a:bodyPr>
            <a:noAutofit/>
          </a:bodyPr>
          <a:lstStyle>
            <a:lvl1pPr marL="0">
              <a:buNone/>
              <a:defRPr sz="1900" b="1" baseline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 smtClean="0"/>
              <a:t>Пункт 1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FE0D7D-EC8D-4268-AF7C-2DF49FB31B6A}" type="datetimeFigureOut">
              <a:rPr lang="ru-RU" smtClean="0"/>
              <a:pPr/>
              <a:t>06.03.2024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4000EF-BEE7-4D3A-A32E-D3F8C7F65A84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62" r:id="rId6"/>
    <p:sldLayoutId id="2147483663" r:id="rId7"/>
    <p:sldLayoutId id="2147483664" r:id="rId8"/>
    <p:sldLayoutId id="2147483655" r:id="rId9"/>
    <p:sldLayoutId id="2147483656" r:id="rId10"/>
    <p:sldLayoutId id="2147483665" r:id="rId11"/>
    <p:sldLayoutId id="2147483666" r:id="rId12"/>
    <p:sldLayoutId id="2147483667" r:id="rId13"/>
    <p:sldLayoutId id="2147483658" r:id="rId14"/>
    <p:sldLayoutId id="2147483670" r:id="rId15"/>
    <p:sldLayoutId id="2147483659" r:id="rId16"/>
    <p:sldLayoutId id="2147483660" r:id="rId17"/>
    <p:sldLayoutId id="2147483669" r:id="rId18"/>
    <p:sldLayoutId id="2147483661" r:id="rId19"/>
    <p:sldLayoutId id="2147483668" r:id="rId20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0"/>
          </p:nvPr>
        </p:nvSpPr>
        <p:spPr>
          <a:xfrm>
            <a:off x="4067944" y="1995686"/>
            <a:ext cx="4321249" cy="1367284"/>
          </a:xfrm>
        </p:spPr>
        <p:txBody>
          <a:bodyPr/>
          <a:lstStyle/>
          <a:p>
            <a:r>
              <a:rPr lang="ru-RU" sz="1800" b="0" dirty="0"/>
              <a:t>О </a:t>
            </a:r>
            <a:r>
              <a:rPr lang="ru-RU" sz="1800" b="0" dirty="0" smtClean="0"/>
              <a:t>деятельности учебно-научной лаборатории «Актуальные вопросы лингвистики и межкультурной коммуникации» </a:t>
            </a:r>
            <a:r>
              <a:rPr lang="ru-RU" sz="1800" b="0" dirty="0" smtClean="0"/>
              <a:t>Байкальского </a:t>
            </a:r>
            <a:r>
              <a:rPr lang="ru-RU" sz="1800" b="0" dirty="0"/>
              <a:t>государственного университета</a:t>
            </a:r>
            <a:endParaRPr lang="ru-RU" sz="1200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1"/>
          </p:nvPr>
        </p:nvSpPr>
        <p:spPr>
          <a:xfrm>
            <a:off x="4067944" y="3651870"/>
            <a:ext cx="4392488" cy="1133490"/>
          </a:xfrm>
        </p:spPr>
        <p:txBody>
          <a:bodyPr>
            <a:normAutofit fontScale="85000" lnSpcReduction="10000"/>
          </a:bodyPr>
          <a:lstStyle/>
          <a:p>
            <a:r>
              <a:rPr lang="ru-RU" b="1" dirty="0" smtClean="0"/>
              <a:t>Федосеев Александр Алексеевич</a:t>
            </a:r>
          </a:p>
          <a:p>
            <a:r>
              <a:rPr lang="ru-RU" dirty="0" smtClean="0"/>
              <a:t>кандидат филологических наук, </a:t>
            </a:r>
          </a:p>
          <a:p>
            <a:r>
              <a:rPr lang="ru-RU" dirty="0" smtClean="0"/>
              <a:t>доцент кафедры </a:t>
            </a:r>
          </a:p>
          <a:p>
            <a:r>
              <a:rPr lang="ru-RU" dirty="0" smtClean="0"/>
              <a:t>русского языка и межкультурной коммуникации                     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29308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4"/>
          <p:cNvSpPr>
            <a:spLocks noGrp="1"/>
          </p:cNvSpPr>
          <p:nvPr>
            <p:ph sz="quarter" idx="11"/>
          </p:nvPr>
        </p:nvSpPr>
        <p:spPr>
          <a:xfrm>
            <a:off x="323056" y="2011680"/>
            <a:ext cx="8497888" cy="2647633"/>
          </a:xfrm>
        </p:spPr>
        <p:txBody>
          <a:bodyPr>
            <a:normAutofit/>
          </a:bodyPr>
          <a:lstStyle/>
          <a:p>
            <a:pPr marL="0" indent="0" algn="just"/>
            <a:r>
              <a:rPr lang="ru-RU" b="1" dirty="0" smtClean="0"/>
              <a:t>УНЛ призвана развивать научно-исследовательскую работу обучающихся и способствовать совершенствованию образовательного процесса путем привлечения обучающихся БГУ к самостоятельной научной и практической деятельности, проектному обучению в процессе подготовки курсовых работ, написании выпускных квалификационных работ,</a:t>
            </a:r>
            <a:r>
              <a:rPr lang="en-US" b="1" dirty="0" smtClean="0"/>
              <a:t> </a:t>
            </a:r>
            <a:r>
              <a:rPr lang="ru-RU" b="1" dirty="0" smtClean="0"/>
              <a:t>прохождения практической подготовки, выполнения научно-исследовательских работ и проектов по заказу внешних организаций.</a:t>
            </a:r>
            <a:endParaRPr lang="ru-RU" b="1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ru-RU" dirty="0" smtClean="0"/>
              <a:t>Цель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61839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4"/>
          <p:cNvSpPr>
            <a:spLocks noGrp="1"/>
          </p:cNvSpPr>
          <p:nvPr>
            <p:ph sz="quarter" idx="11"/>
          </p:nvPr>
        </p:nvSpPr>
        <p:spPr>
          <a:xfrm>
            <a:off x="323055" y="1844168"/>
            <a:ext cx="8355119" cy="3211926"/>
          </a:xfrm>
        </p:spPr>
        <p:txBody>
          <a:bodyPr>
            <a:normAutofit fontScale="77500" lnSpcReduction="20000"/>
          </a:bodyPr>
          <a:lstStyle/>
          <a:p>
            <a:pPr algn="l">
              <a:buFont typeface="Arial" pitchFamily="34" charset="0"/>
              <a:buChar char="•"/>
            </a:pPr>
            <a:r>
              <a:rPr lang="ru-RU" b="1" dirty="0" smtClean="0"/>
              <a:t>развивать </a:t>
            </a:r>
            <a:r>
              <a:rPr lang="ru-RU" b="1" dirty="0" err="1" smtClean="0"/>
              <a:t>грантовую</a:t>
            </a:r>
            <a:r>
              <a:rPr lang="ru-RU" b="1" dirty="0" smtClean="0"/>
              <a:t> активность обучающихся, осуществлять отбор и представление студентов для участия в конкурсах;</a:t>
            </a:r>
          </a:p>
          <a:p>
            <a:pPr algn="l">
              <a:buFont typeface="Arial" pitchFamily="34" charset="0"/>
              <a:buChar char="•"/>
            </a:pPr>
            <a:r>
              <a:rPr lang="ru-RU" b="1" dirty="0" smtClean="0"/>
              <a:t>организовывать </a:t>
            </a:r>
            <a:r>
              <a:rPr lang="ru-RU" b="1" dirty="0" err="1" smtClean="0"/>
              <a:t>внутриуниверситетские</a:t>
            </a:r>
            <a:r>
              <a:rPr lang="ru-RU" b="1" dirty="0" smtClean="0"/>
              <a:t> конкурсы грантов, олимпиады и конкурсы студенческих научно-исследовательских работ, студенческие научные конференции и семинары;</a:t>
            </a:r>
          </a:p>
          <a:p>
            <a:pPr algn="l">
              <a:buFont typeface="Arial" pitchFamily="34" charset="0"/>
              <a:buChar char="•"/>
            </a:pPr>
            <a:r>
              <a:rPr lang="ru-RU" b="1" dirty="0" smtClean="0"/>
              <a:t>рекомендовать </a:t>
            </a:r>
            <a:r>
              <a:rPr lang="ru-RU" b="1" dirty="0" smtClean="0"/>
              <a:t>ученому совету кандидатуры студентов, проявивших себя в научной работе, на получение стипендий из фондов БГУ и других источников;</a:t>
            </a:r>
          </a:p>
          <a:p>
            <a:pPr algn="l">
              <a:buFont typeface="Arial" pitchFamily="34" charset="0"/>
              <a:buChar char="•"/>
            </a:pPr>
            <a:r>
              <a:rPr lang="ru-RU" b="1" dirty="0" smtClean="0"/>
              <a:t>стимулировать публикационную активность обучающихся и научно-техническое </a:t>
            </a:r>
            <a:r>
              <a:rPr lang="ru-RU" b="1" dirty="0" smtClean="0"/>
              <a:t>творчество;</a:t>
            </a:r>
            <a:endParaRPr lang="ru-RU" b="1" dirty="0" smtClean="0"/>
          </a:p>
          <a:p>
            <a:pPr algn="l">
              <a:buFont typeface="Arial" pitchFamily="34" charset="0"/>
              <a:buChar char="•"/>
            </a:pPr>
            <a:r>
              <a:rPr lang="ru-RU" b="1" dirty="0" smtClean="0"/>
              <a:t>осуществлять информирование обучающихся по тематике и направлениям исследований, проводимых </a:t>
            </a:r>
            <a:r>
              <a:rPr lang="ru-RU" b="1" dirty="0" smtClean="0"/>
              <a:t>БГУ;</a:t>
            </a:r>
            <a:endParaRPr lang="ru-RU" b="1" dirty="0" smtClean="0"/>
          </a:p>
          <a:p>
            <a:pPr algn="l">
              <a:buFont typeface="Arial" pitchFamily="34" charset="0"/>
              <a:buChar char="•"/>
            </a:pPr>
            <a:r>
              <a:rPr lang="ru-RU" b="1" dirty="0" smtClean="0"/>
              <a:t>организовывать практическую подготовку обучающихся, в том числе прохождение всех видов и типов практик в соответствии с федеральными государственными образовательными стандартами и учебными планами по основным образовательным программам;</a:t>
            </a:r>
          </a:p>
          <a:p>
            <a:pPr algn="l">
              <a:buFont typeface="Arial" pitchFamily="34" charset="0"/>
              <a:buChar char="•"/>
            </a:pPr>
            <a:r>
              <a:rPr lang="ru-RU" b="1" dirty="0" smtClean="0"/>
              <a:t>развивать международное сотрудничество в сфере образования и науки.</a:t>
            </a:r>
          </a:p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ru-RU" dirty="0" smtClean="0"/>
              <a:t>Задачи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60674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4"/>
          <p:cNvSpPr>
            <a:spLocks noGrp="1"/>
          </p:cNvSpPr>
          <p:nvPr>
            <p:ph sz="quarter" idx="11"/>
          </p:nvPr>
        </p:nvSpPr>
        <p:spPr>
          <a:xfrm>
            <a:off x="247828" y="1538243"/>
            <a:ext cx="8759012" cy="3443955"/>
          </a:xfrm>
        </p:spPr>
        <p:txBody>
          <a:bodyPr>
            <a:normAutofit fontScale="47500" lnSpcReduction="20000"/>
          </a:bodyPr>
          <a:lstStyle/>
          <a:p>
            <a:pPr algn="l"/>
            <a:r>
              <a:rPr lang="ru-RU" sz="2900" dirty="0" smtClean="0"/>
              <a:t>Научный </a:t>
            </a:r>
            <a:r>
              <a:rPr lang="ru-RU" sz="2900" dirty="0" smtClean="0"/>
              <a:t>руководитель</a:t>
            </a:r>
            <a:endParaRPr lang="ru-RU" sz="2900" dirty="0" smtClean="0"/>
          </a:p>
          <a:p>
            <a:pPr algn="l"/>
            <a:r>
              <a:rPr lang="ru-RU" sz="2900" b="1" dirty="0" smtClean="0"/>
              <a:t>Александр Алексеевич Федосеев,</a:t>
            </a:r>
          </a:p>
          <a:p>
            <a:pPr algn="l"/>
            <a:r>
              <a:rPr lang="ru-RU" sz="2900" dirty="0" smtClean="0"/>
              <a:t>кандидат филологических наук, </a:t>
            </a:r>
          </a:p>
          <a:p>
            <a:pPr algn="l"/>
            <a:r>
              <a:rPr lang="ru-RU" sz="2900" dirty="0" smtClean="0"/>
              <a:t>доцент кафедры русского языка и межкультурной коммуникации</a:t>
            </a:r>
          </a:p>
          <a:p>
            <a:pPr algn="l"/>
            <a:r>
              <a:rPr lang="ru-RU" sz="2200" dirty="0" smtClean="0"/>
              <a:t>      </a:t>
            </a:r>
          </a:p>
          <a:p>
            <a:pPr algn="l"/>
            <a:r>
              <a:rPr lang="ru-RU" dirty="0" smtClean="0"/>
              <a:t>                       </a:t>
            </a:r>
          </a:p>
          <a:p>
            <a:pPr algn="l"/>
            <a:r>
              <a:rPr lang="ru-RU" dirty="0"/>
              <a:t> </a:t>
            </a:r>
            <a:r>
              <a:rPr lang="ru-RU" dirty="0" smtClean="0"/>
              <a:t>                        </a:t>
            </a:r>
          </a:p>
          <a:p>
            <a:pPr algn="l"/>
            <a:r>
              <a:rPr lang="ru-RU" dirty="0"/>
              <a:t> </a:t>
            </a:r>
            <a:r>
              <a:rPr lang="ru-RU" dirty="0" smtClean="0"/>
              <a:t>                       </a:t>
            </a:r>
          </a:p>
          <a:p>
            <a:pPr algn="l"/>
            <a:endParaRPr lang="ru-RU" dirty="0"/>
          </a:p>
          <a:p>
            <a:pPr algn="l"/>
            <a:r>
              <a:rPr lang="ru-RU" dirty="0" smtClean="0"/>
              <a:t>                                </a:t>
            </a:r>
          </a:p>
          <a:p>
            <a:pPr algn="l"/>
            <a:endParaRPr lang="ru-RU" sz="2100" dirty="0"/>
          </a:p>
          <a:p>
            <a:pPr algn="l"/>
            <a:r>
              <a:rPr lang="ru-RU" sz="2100" dirty="0" smtClean="0"/>
              <a:t>                                       </a:t>
            </a:r>
            <a:r>
              <a:rPr lang="ru-RU" sz="2900" dirty="0" smtClean="0"/>
              <a:t>Руководитель направления </a:t>
            </a:r>
          </a:p>
          <a:p>
            <a:pPr algn="l"/>
            <a:r>
              <a:rPr lang="ru-RU" sz="2900" dirty="0"/>
              <a:t> </a:t>
            </a:r>
            <a:r>
              <a:rPr lang="ru-RU" sz="2900" dirty="0" smtClean="0"/>
              <a:t>                          </a:t>
            </a:r>
            <a:r>
              <a:rPr lang="ru-RU" sz="2900" dirty="0" smtClean="0"/>
              <a:t>«Лингвистика политического дискурса стран АТР»</a:t>
            </a:r>
          </a:p>
          <a:p>
            <a:pPr algn="l"/>
            <a:r>
              <a:rPr lang="ru-RU" sz="2900" dirty="0" smtClean="0"/>
              <a:t>                            </a:t>
            </a:r>
            <a:r>
              <a:rPr lang="ru-RU" sz="2900" b="1" dirty="0" smtClean="0"/>
              <a:t>Юлия Александровна </a:t>
            </a:r>
            <a:r>
              <a:rPr lang="ru-RU" sz="2900" b="1" dirty="0" err="1" smtClean="0"/>
              <a:t>Шитикова</a:t>
            </a:r>
            <a:r>
              <a:rPr lang="ru-RU" sz="2900" b="1" dirty="0" smtClean="0"/>
              <a:t>,</a:t>
            </a:r>
          </a:p>
          <a:p>
            <a:pPr algn="l"/>
            <a:r>
              <a:rPr lang="ru-RU" sz="2900" b="1" dirty="0"/>
              <a:t> </a:t>
            </a:r>
            <a:r>
              <a:rPr lang="ru-RU" sz="2900" b="1" dirty="0" smtClean="0"/>
              <a:t>                           </a:t>
            </a:r>
            <a:r>
              <a:rPr lang="ru-RU" sz="2900" dirty="0"/>
              <a:t>старший преподаватель кафедры русского языка и межкультурной коммуникации</a:t>
            </a:r>
            <a:endParaRPr lang="ru-RU" sz="2900" dirty="0" smtClean="0"/>
          </a:p>
          <a:p>
            <a:pPr algn="l"/>
            <a:r>
              <a:rPr lang="ru-RU" dirty="0" smtClean="0"/>
              <a:t>                </a:t>
            </a:r>
            <a:endParaRPr lang="ru-RU" dirty="0" smtClean="0"/>
          </a:p>
          <a:p>
            <a:pPr algn="l"/>
            <a:endParaRPr lang="ru-RU" dirty="0"/>
          </a:p>
          <a:p>
            <a:pPr algn="l"/>
            <a:endParaRPr lang="ru-RU" dirty="0" smtClean="0"/>
          </a:p>
          <a:p>
            <a:pPr algn="l"/>
            <a:r>
              <a:rPr lang="ru-RU" dirty="0" smtClean="0"/>
              <a:t>   </a:t>
            </a:r>
            <a:endParaRPr lang="ru-RU" b="1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ru-RU" dirty="0"/>
              <a:t>Структура, состав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7634" y="1622326"/>
            <a:ext cx="1210830" cy="181426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433" y="3313355"/>
            <a:ext cx="1100975" cy="15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830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4"/>
          <p:cNvSpPr>
            <a:spLocks noGrp="1"/>
          </p:cNvSpPr>
          <p:nvPr>
            <p:ph sz="quarter" idx="11"/>
          </p:nvPr>
        </p:nvSpPr>
        <p:spPr>
          <a:xfrm>
            <a:off x="323056" y="1723292"/>
            <a:ext cx="8497888" cy="3188677"/>
          </a:xfrm>
        </p:spPr>
        <p:txBody>
          <a:bodyPr>
            <a:normAutofit/>
          </a:bodyPr>
          <a:lstStyle/>
          <a:p>
            <a:pPr algn="just"/>
            <a:r>
              <a:rPr lang="ru-RU" sz="1600" b="1" dirty="0" smtClean="0"/>
              <a:t>1. Преддипломная практика бакалавров и магистров выпускных курсов, обучающихся по направления 45.03.02 Лингвистика, 45.04.02 Лингвистика.</a:t>
            </a:r>
          </a:p>
          <a:p>
            <a:pPr algn="just">
              <a:buAutoNum type="arabicPeriod" startAt="2"/>
            </a:pPr>
            <a:r>
              <a:rPr lang="ru-RU" sz="1600" b="1" dirty="0" smtClean="0"/>
              <a:t>Подготовка выступлений бакалавров и магистров на </a:t>
            </a:r>
            <a:r>
              <a:rPr lang="ru-RU" sz="1600" b="1" dirty="0"/>
              <a:t>ежегодной </a:t>
            </a:r>
            <a:r>
              <a:rPr lang="ru-RU" sz="1600" b="1" dirty="0" smtClean="0"/>
              <a:t>Международной студенческой научно-практической конференции «</a:t>
            </a:r>
            <a:r>
              <a:rPr lang="ru-RU" sz="1600" b="1" dirty="0"/>
              <a:t>Россия и страны АТР</a:t>
            </a:r>
            <a:r>
              <a:rPr lang="ru-RU" sz="1600" b="1" dirty="0" smtClean="0"/>
              <a:t>: диалог </a:t>
            </a:r>
            <a:r>
              <a:rPr lang="ru-RU" sz="1600" b="1" dirty="0"/>
              <a:t>культур (традиции и современность</a:t>
            </a:r>
            <a:r>
              <a:rPr lang="ru-RU" sz="1600" b="1" dirty="0" smtClean="0"/>
              <a:t>)».</a:t>
            </a:r>
          </a:p>
          <a:p>
            <a:pPr algn="just">
              <a:buAutoNum type="arabicPeriod" startAt="2"/>
            </a:pPr>
            <a:r>
              <a:rPr lang="ru-RU" sz="1600" b="1" dirty="0" smtClean="0"/>
              <a:t>Подготовка студентов </a:t>
            </a:r>
            <a:r>
              <a:rPr lang="ru-RU" sz="1600" b="1" dirty="0" err="1" smtClean="0"/>
              <a:t>бакалавриата</a:t>
            </a:r>
            <a:r>
              <a:rPr lang="ru-RU" sz="1600" b="1" dirty="0" smtClean="0"/>
              <a:t> к участию в олимпиадах по русскому языку, проводимых вузами города и России.</a:t>
            </a:r>
          </a:p>
          <a:p>
            <a:pPr algn="just">
              <a:buAutoNum type="arabicPeriod" startAt="2"/>
            </a:pPr>
            <a:r>
              <a:rPr lang="ru-RU" sz="1600" b="1" dirty="0" smtClean="0"/>
              <a:t>Подготовка публикаций студентов </a:t>
            </a:r>
            <a:r>
              <a:rPr lang="ru-RU" sz="1600" b="1" dirty="0" err="1" smtClean="0"/>
              <a:t>бакалавриата</a:t>
            </a:r>
            <a:r>
              <a:rPr lang="ru-RU" sz="1600" b="1" dirty="0" smtClean="0"/>
              <a:t> и магистратуры, посвященных лингвистическим исследованиям, в научных журналах.</a:t>
            </a:r>
          </a:p>
          <a:p>
            <a:pPr algn="just">
              <a:buAutoNum type="arabicPeriod" startAt="2"/>
            </a:pPr>
            <a:r>
              <a:rPr lang="ru-RU" sz="1600" b="1" dirty="0" smtClean="0"/>
              <a:t>Выполнение ВКР бакалавра и магистра по актуальной тематике на материалах современного социально-политического дискурса.</a:t>
            </a:r>
            <a:endParaRPr lang="ru-RU" sz="1600" b="1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0"/>
          </p:nvPr>
        </p:nvSpPr>
        <p:spPr>
          <a:xfrm>
            <a:off x="2339752" y="195486"/>
            <a:ext cx="6408712" cy="720080"/>
          </a:xfrm>
        </p:spPr>
        <p:txBody>
          <a:bodyPr/>
          <a:lstStyle/>
          <a:p>
            <a:r>
              <a:rPr lang="ru-RU" dirty="0" smtClean="0"/>
              <a:t>Результаты работы </a:t>
            </a:r>
            <a:br>
              <a:rPr lang="ru-RU" dirty="0" smtClean="0"/>
            </a:br>
            <a:r>
              <a:rPr lang="ru-RU" dirty="0" smtClean="0"/>
              <a:t>(за последние 3 года, либо с момента создания)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08962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ru-RU" dirty="0" smtClean="0"/>
              <a:t>Перспективные направления работы до 2025 года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7"/>
          </p:nvPr>
        </p:nvSpPr>
        <p:spPr>
          <a:xfrm>
            <a:off x="118262" y="1151068"/>
            <a:ext cx="4819498" cy="3668357"/>
          </a:xfrm>
        </p:spPr>
        <p:txBody>
          <a:bodyPr/>
          <a:lstStyle/>
          <a:p>
            <a:r>
              <a:rPr lang="ru-RU" sz="1600" dirty="0"/>
              <a:t>1. </a:t>
            </a:r>
            <a:r>
              <a:rPr lang="ru-RU" sz="1600" dirty="0" smtClean="0"/>
              <a:t> </a:t>
            </a:r>
            <a:r>
              <a:rPr lang="ru-RU" sz="1600" dirty="0" smtClean="0"/>
              <a:t>Участие во Всероссийском конкурсе молодежных проектов среди образовательных организаций высшего образования </a:t>
            </a:r>
            <a:r>
              <a:rPr lang="ru-RU" sz="1600" dirty="0" smtClean="0"/>
              <a:t> в соответствии с Решением о порядке предоставления субсидии от 25 января 2024 г. № 23-65376-00523-Р.</a:t>
            </a:r>
            <a:endParaRPr lang="ru-RU" sz="1600" dirty="0" smtClean="0"/>
          </a:p>
          <a:p>
            <a:r>
              <a:rPr lang="ru-RU" sz="1600" dirty="0" smtClean="0"/>
              <a:t>2</a:t>
            </a:r>
            <a:r>
              <a:rPr lang="ru-RU" sz="1600" dirty="0" smtClean="0"/>
              <a:t>. Публикация студенческих работ по лингвистике и межкультурной коммуникации в научных журналах.</a:t>
            </a:r>
          </a:p>
          <a:p>
            <a:r>
              <a:rPr lang="ru-RU" sz="1600" dirty="0" smtClean="0"/>
              <a:t>3. Исследование лингвистических характеристик дискурса Специальной военной операции. 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3182462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ru-RU" dirty="0" smtClean="0"/>
              <a:t>Спасибо за внимание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32560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Классическая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396</TotalTime>
  <Words>347</Words>
  <Application>Microsoft Office PowerPoint</Application>
  <PresentationFormat>Экран (16:9)</PresentationFormat>
  <Paragraphs>46</Paragraphs>
  <Slides>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10" baseType="lpstr">
      <vt:lpstr>Arial</vt:lpstr>
      <vt:lpstr>Calibri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Brucke Die</dc:creator>
  <cp:lastModifiedBy>Александр</cp:lastModifiedBy>
  <cp:revision>23</cp:revision>
  <dcterms:modified xsi:type="dcterms:W3CDTF">2024-03-06T14:28:52Z</dcterms:modified>
</cp:coreProperties>
</file>